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6.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24"/>
  </p:notesMasterIdLst>
  <p:sldIdLst>
    <p:sldId id="347" r:id="rId5"/>
    <p:sldId id="344" r:id="rId6"/>
    <p:sldId id="309" r:id="rId7"/>
    <p:sldId id="331" r:id="rId8"/>
    <p:sldId id="338" r:id="rId9"/>
    <p:sldId id="310" r:id="rId10"/>
    <p:sldId id="321" r:id="rId11"/>
    <p:sldId id="274" r:id="rId12"/>
    <p:sldId id="323" r:id="rId13"/>
    <p:sldId id="346" r:id="rId14"/>
    <p:sldId id="304" r:id="rId15"/>
    <p:sldId id="345" r:id="rId16"/>
    <p:sldId id="327" r:id="rId17"/>
    <p:sldId id="328" r:id="rId18"/>
    <p:sldId id="329" r:id="rId19"/>
    <p:sldId id="341" r:id="rId20"/>
    <p:sldId id="332" r:id="rId21"/>
    <p:sldId id="256" r:id="rId22"/>
    <p:sldId id="343" r:id="rId23"/>
  </p:sldIdLst>
  <p:sldSz cx="6858000" cy="5143500"/>
  <p:notesSz cx="6858000" cy="9144000"/>
  <p:embeddedFontLst>
    <p:embeddedFont>
      <p:font typeface="Raleway" pitchFamily="2" charset="0"/>
      <p:regular r:id="rId25"/>
      <p:bold r:id="rId26"/>
      <p:italic r:id="rId27"/>
      <p:boldItalic r:id="rId28"/>
    </p:embeddedFont>
    <p:embeddedFont>
      <p:font typeface="Roboto Condensed" panose="02000000000000000000" pitchFamily="2" charset="0"/>
      <p:regular r:id="rId29"/>
      <p:bold r:id="rId30"/>
      <p:italic r:id="rId31"/>
      <p:boldItalic r:id="rId32"/>
    </p:embeddedFont>
    <p:embeddedFont>
      <p:font typeface="Staatliches"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160" userDrawn="1">
          <p15:clr>
            <a:srgbClr val="9AA0A6"/>
          </p15:clr>
        </p15:guide>
        <p15:guide id="2" userDrawn="1">
          <p15:clr>
            <a:srgbClr val="9AA0A6"/>
          </p15:clr>
        </p15:guide>
        <p15:guide id="3" pos="4320" userDrawn="1">
          <p15:clr>
            <a:srgbClr val="9AA0A6"/>
          </p15:clr>
        </p15:guide>
        <p15:guide id="4" orient="horz" pos="1572" userDrawn="1">
          <p15:clr>
            <a:srgbClr val="A4A3A4"/>
          </p15:clr>
        </p15:guide>
        <p15:guide id="5" orient="horz" pos="3240" userDrawn="1">
          <p15:clr>
            <a:srgbClr val="A4A3A4"/>
          </p15:clr>
        </p15:guide>
        <p15:guide id="6" orient="horz" pos="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a:srgbClr val="434343"/>
    <a:srgbClr val="EEEEEE"/>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EE3B7-BC5E-4366-9421-D2C93882C9FB}">
  <a:tblStyle styleId="{9CFEE3B7-BC5E-4366-9421-D2C93882C9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94660"/>
  </p:normalViewPr>
  <p:slideViewPr>
    <p:cSldViewPr snapToGrid="0">
      <p:cViewPr>
        <p:scale>
          <a:sx n="100" d="100"/>
          <a:sy n="100" d="100"/>
        </p:scale>
        <p:origin x="312" y="115"/>
      </p:cViewPr>
      <p:guideLst>
        <p:guide pos="2160"/>
        <p:guide/>
        <p:guide pos="4320"/>
        <p:guide orient="horz" pos="1572"/>
        <p:guide orient="horz" pos="3240"/>
        <p:guide orient="horz" pos="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5f10c3a2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003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82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60e221998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5f10c3a2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40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60e221998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595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60e221998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57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69030" y="26550"/>
            <a:ext cx="2840400" cy="3129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2"/>
              </a:buClr>
              <a:buSzPts val="9600"/>
              <a:buNone/>
              <a:defRPr sz="7200" b="0">
                <a:solidFill>
                  <a:schemeClr val="lt2"/>
                </a:solidFill>
              </a:defRPr>
            </a:lvl1pPr>
            <a:lvl2pPr lvl="1" algn="ctr">
              <a:lnSpc>
                <a:spcPct val="80000"/>
              </a:lnSpc>
              <a:spcBef>
                <a:spcPts val="0"/>
              </a:spcBef>
              <a:spcAft>
                <a:spcPts val="0"/>
              </a:spcAft>
              <a:buClr>
                <a:schemeClr val="lt2"/>
              </a:buClr>
              <a:buSzPts val="5200"/>
              <a:buNone/>
              <a:defRPr sz="3900">
                <a:solidFill>
                  <a:schemeClr val="lt2"/>
                </a:solidFill>
              </a:defRPr>
            </a:lvl2pPr>
            <a:lvl3pPr lvl="2" algn="ctr">
              <a:lnSpc>
                <a:spcPct val="80000"/>
              </a:lnSpc>
              <a:spcBef>
                <a:spcPts val="0"/>
              </a:spcBef>
              <a:spcAft>
                <a:spcPts val="0"/>
              </a:spcAft>
              <a:buClr>
                <a:schemeClr val="lt2"/>
              </a:buClr>
              <a:buSzPts val="5200"/>
              <a:buNone/>
              <a:defRPr sz="3900">
                <a:solidFill>
                  <a:schemeClr val="lt2"/>
                </a:solidFill>
              </a:defRPr>
            </a:lvl3pPr>
            <a:lvl4pPr lvl="3" algn="ctr">
              <a:lnSpc>
                <a:spcPct val="80000"/>
              </a:lnSpc>
              <a:spcBef>
                <a:spcPts val="0"/>
              </a:spcBef>
              <a:spcAft>
                <a:spcPts val="0"/>
              </a:spcAft>
              <a:buClr>
                <a:schemeClr val="lt2"/>
              </a:buClr>
              <a:buSzPts val="5200"/>
              <a:buNone/>
              <a:defRPr sz="3900">
                <a:solidFill>
                  <a:schemeClr val="lt2"/>
                </a:solidFill>
              </a:defRPr>
            </a:lvl4pPr>
            <a:lvl5pPr lvl="4" algn="ctr">
              <a:lnSpc>
                <a:spcPct val="80000"/>
              </a:lnSpc>
              <a:spcBef>
                <a:spcPts val="0"/>
              </a:spcBef>
              <a:spcAft>
                <a:spcPts val="0"/>
              </a:spcAft>
              <a:buClr>
                <a:schemeClr val="lt2"/>
              </a:buClr>
              <a:buSzPts val="5200"/>
              <a:buNone/>
              <a:defRPr sz="3900">
                <a:solidFill>
                  <a:schemeClr val="lt2"/>
                </a:solidFill>
              </a:defRPr>
            </a:lvl5pPr>
            <a:lvl6pPr lvl="5" algn="ctr">
              <a:lnSpc>
                <a:spcPct val="80000"/>
              </a:lnSpc>
              <a:spcBef>
                <a:spcPts val="0"/>
              </a:spcBef>
              <a:spcAft>
                <a:spcPts val="0"/>
              </a:spcAft>
              <a:buClr>
                <a:schemeClr val="lt2"/>
              </a:buClr>
              <a:buSzPts val="5200"/>
              <a:buNone/>
              <a:defRPr sz="3900">
                <a:solidFill>
                  <a:schemeClr val="lt2"/>
                </a:solidFill>
              </a:defRPr>
            </a:lvl6pPr>
            <a:lvl7pPr lvl="6" algn="ctr">
              <a:lnSpc>
                <a:spcPct val="80000"/>
              </a:lnSpc>
              <a:spcBef>
                <a:spcPts val="0"/>
              </a:spcBef>
              <a:spcAft>
                <a:spcPts val="0"/>
              </a:spcAft>
              <a:buClr>
                <a:schemeClr val="lt2"/>
              </a:buClr>
              <a:buSzPts val="5200"/>
              <a:buNone/>
              <a:defRPr sz="3900">
                <a:solidFill>
                  <a:schemeClr val="lt2"/>
                </a:solidFill>
              </a:defRPr>
            </a:lvl7pPr>
            <a:lvl8pPr lvl="7" algn="ctr">
              <a:lnSpc>
                <a:spcPct val="80000"/>
              </a:lnSpc>
              <a:spcBef>
                <a:spcPts val="0"/>
              </a:spcBef>
              <a:spcAft>
                <a:spcPts val="0"/>
              </a:spcAft>
              <a:buClr>
                <a:schemeClr val="lt2"/>
              </a:buClr>
              <a:buSzPts val="5200"/>
              <a:buNone/>
              <a:defRPr sz="3900">
                <a:solidFill>
                  <a:schemeClr val="lt2"/>
                </a:solidFill>
              </a:defRPr>
            </a:lvl8pPr>
            <a:lvl9pPr lvl="8" algn="ctr">
              <a:lnSpc>
                <a:spcPct val="80000"/>
              </a:lnSpc>
              <a:spcBef>
                <a:spcPts val="0"/>
              </a:spcBef>
              <a:spcAft>
                <a:spcPts val="0"/>
              </a:spcAft>
              <a:buClr>
                <a:schemeClr val="lt2"/>
              </a:buClr>
              <a:buSzPts val="5200"/>
              <a:buNone/>
              <a:defRPr sz="3900">
                <a:solidFill>
                  <a:schemeClr val="lt2"/>
                </a:solidFill>
              </a:defRPr>
            </a:lvl9pPr>
          </a:lstStyle>
          <a:p>
            <a:endParaRPr/>
          </a:p>
        </p:txBody>
      </p:sp>
      <p:sp>
        <p:nvSpPr>
          <p:cNvPr id="10" name="Google Shape;10;p2"/>
          <p:cNvSpPr txBox="1">
            <a:spLocks noGrp="1"/>
          </p:cNvSpPr>
          <p:nvPr>
            <p:ph type="subTitle" idx="1"/>
          </p:nvPr>
        </p:nvSpPr>
        <p:spPr>
          <a:xfrm>
            <a:off x="569025" y="3348475"/>
            <a:ext cx="17784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800"/>
              <a:buNone/>
              <a:defRPr>
                <a:solidFill>
                  <a:schemeClr val="lt2"/>
                </a:solidFill>
              </a:defRPr>
            </a:lvl1pPr>
            <a:lvl2pPr lvl="1">
              <a:lnSpc>
                <a:spcPct val="100000"/>
              </a:lnSpc>
              <a:spcBef>
                <a:spcPts val="0"/>
              </a:spcBef>
              <a:spcAft>
                <a:spcPts val="0"/>
              </a:spcAft>
              <a:buClr>
                <a:schemeClr val="lt2"/>
              </a:buClr>
              <a:buSzPts val="1800"/>
              <a:buNone/>
              <a:defRPr sz="1350">
                <a:solidFill>
                  <a:schemeClr val="lt2"/>
                </a:solidFill>
              </a:defRPr>
            </a:lvl2pPr>
            <a:lvl3pPr lvl="2">
              <a:lnSpc>
                <a:spcPct val="100000"/>
              </a:lnSpc>
              <a:spcBef>
                <a:spcPts val="0"/>
              </a:spcBef>
              <a:spcAft>
                <a:spcPts val="0"/>
              </a:spcAft>
              <a:buClr>
                <a:schemeClr val="lt2"/>
              </a:buClr>
              <a:buSzPts val="1800"/>
              <a:buNone/>
              <a:defRPr sz="1350">
                <a:solidFill>
                  <a:schemeClr val="lt2"/>
                </a:solidFill>
              </a:defRPr>
            </a:lvl3pPr>
            <a:lvl4pPr lvl="3">
              <a:lnSpc>
                <a:spcPct val="100000"/>
              </a:lnSpc>
              <a:spcBef>
                <a:spcPts val="0"/>
              </a:spcBef>
              <a:spcAft>
                <a:spcPts val="0"/>
              </a:spcAft>
              <a:buClr>
                <a:schemeClr val="lt2"/>
              </a:buClr>
              <a:buSzPts val="1800"/>
              <a:buNone/>
              <a:defRPr sz="1350">
                <a:solidFill>
                  <a:schemeClr val="lt2"/>
                </a:solidFill>
              </a:defRPr>
            </a:lvl4pPr>
            <a:lvl5pPr lvl="4">
              <a:lnSpc>
                <a:spcPct val="100000"/>
              </a:lnSpc>
              <a:spcBef>
                <a:spcPts val="0"/>
              </a:spcBef>
              <a:spcAft>
                <a:spcPts val="0"/>
              </a:spcAft>
              <a:buClr>
                <a:schemeClr val="lt2"/>
              </a:buClr>
              <a:buSzPts val="1800"/>
              <a:buNone/>
              <a:defRPr sz="1350">
                <a:solidFill>
                  <a:schemeClr val="lt2"/>
                </a:solidFill>
              </a:defRPr>
            </a:lvl5pPr>
            <a:lvl6pPr lvl="5">
              <a:lnSpc>
                <a:spcPct val="100000"/>
              </a:lnSpc>
              <a:spcBef>
                <a:spcPts val="0"/>
              </a:spcBef>
              <a:spcAft>
                <a:spcPts val="0"/>
              </a:spcAft>
              <a:buClr>
                <a:schemeClr val="lt2"/>
              </a:buClr>
              <a:buSzPts val="1800"/>
              <a:buNone/>
              <a:defRPr sz="1350">
                <a:solidFill>
                  <a:schemeClr val="lt2"/>
                </a:solidFill>
              </a:defRPr>
            </a:lvl6pPr>
            <a:lvl7pPr lvl="6">
              <a:lnSpc>
                <a:spcPct val="100000"/>
              </a:lnSpc>
              <a:spcBef>
                <a:spcPts val="0"/>
              </a:spcBef>
              <a:spcAft>
                <a:spcPts val="0"/>
              </a:spcAft>
              <a:buClr>
                <a:schemeClr val="lt2"/>
              </a:buClr>
              <a:buSzPts val="1800"/>
              <a:buNone/>
              <a:defRPr sz="1350">
                <a:solidFill>
                  <a:schemeClr val="lt2"/>
                </a:solidFill>
              </a:defRPr>
            </a:lvl7pPr>
            <a:lvl8pPr lvl="7">
              <a:lnSpc>
                <a:spcPct val="100000"/>
              </a:lnSpc>
              <a:spcBef>
                <a:spcPts val="0"/>
              </a:spcBef>
              <a:spcAft>
                <a:spcPts val="0"/>
              </a:spcAft>
              <a:buClr>
                <a:schemeClr val="lt2"/>
              </a:buClr>
              <a:buSzPts val="1800"/>
              <a:buNone/>
              <a:defRPr sz="1350">
                <a:solidFill>
                  <a:schemeClr val="lt2"/>
                </a:solidFill>
              </a:defRPr>
            </a:lvl8pPr>
            <a:lvl9pPr lvl="8">
              <a:lnSpc>
                <a:spcPct val="100000"/>
              </a:lnSpc>
              <a:spcBef>
                <a:spcPts val="0"/>
              </a:spcBef>
              <a:spcAft>
                <a:spcPts val="0"/>
              </a:spcAft>
              <a:buClr>
                <a:schemeClr val="lt2"/>
              </a:buClr>
              <a:buSzPts val="1800"/>
              <a:buNone/>
              <a:defRPr sz="1350">
                <a:solidFill>
                  <a:schemeClr val="l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215100" y="280450"/>
            <a:ext cx="6437250" cy="45891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3" name="Google Shape;13;p3"/>
          <p:cNvSpPr/>
          <p:nvPr/>
        </p:nvSpPr>
        <p:spPr>
          <a:xfrm>
            <a:off x="1209751" y="0"/>
            <a:ext cx="4357575" cy="5143500"/>
          </a:xfrm>
          <a:prstGeom prst="rect">
            <a:avLst/>
          </a:pr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4" name="Google Shape;14;p3"/>
          <p:cNvSpPr txBox="1">
            <a:spLocks noGrp="1"/>
          </p:cNvSpPr>
          <p:nvPr>
            <p:ph type="title"/>
          </p:nvPr>
        </p:nvSpPr>
        <p:spPr>
          <a:xfrm>
            <a:off x="233775" y="23032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2700">
                <a:solidFill>
                  <a:schemeClr val="lt2"/>
                </a:solidFill>
              </a:defRPr>
            </a:lvl1pPr>
            <a:lvl2pPr lvl="1" algn="ctr">
              <a:spcBef>
                <a:spcPts val="0"/>
              </a:spcBef>
              <a:spcAft>
                <a:spcPts val="0"/>
              </a:spcAft>
              <a:buClr>
                <a:schemeClr val="lt2"/>
              </a:buClr>
              <a:buSzPts val="3600"/>
              <a:buNone/>
              <a:defRPr sz="2700">
                <a:solidFill>
                  <a:schemeClr val="lt2"/>
                </a:solidFill>
              </a:defRPr>
            </a:lvl2pPr>
            <a:lvl3pPr lvl="2" algn="ctr">
              <a:spcBef>
                <a:spcPts val="0"/>
              </a:spcBef>
              <a:spcAft>
                <a:spcPts val="0"/>
              </a:spcAft>
              <a:buClr>
                <a:schemeClr val="lt2"/>
              </a:buClr>
              <a:buSzPts val="3600"/>
              <a:buNone/>
              <a:defRPr sz="2700">
                <a:solidFill>
                  <a:schemeClr val="lt2"/>
                </a:solidFill>
              </a:defRPr>
            </a:lvl3pPr>
            <a:lvl4pPr lvl="3" algn="ctr">
              <a:spcBef>
                <a:spcPts val="0"/>
              </a:spcBef>
              <a:spcAft>
                <a:spcPts val="0"/>
              </a:spcAft>
              <a:buClr>
                <a:schemeClr val="lt2"/>
              </a:buClr>
              <a:buSzPts val="3600"/>
              <a:buNone/>
              <a:defRPr sz="2700">
                <a:solidFill>
                  <a:schemeClr val="lt2"/>
                </a:solidFill>
              </a:defRPr>
            </a:lvl4pPr>
            <a:lvl5pPr lvl="4" algn="ctr">
              <a:spcBef>
                <a:spcPts val="0"/>
              </a:spcBef>
              <a:spcAft>
                <a:spcPts val="0"/>
              </a:spcAft>
              <a:buClr>
                <a:schemeClr val="lt2"/>
              </a:buClr>
              <a:buSzPts val="3600"/>
              <a:buNone/>
              <a:defRPr sz="2700">
                <a:solidFill>
                  <a:schemeClr val="lt2"/>
                </a:solidFill>
              </a:defRPr>
            </a:lvl5pPr>
            <a:lvl6pPr lvl="5" algn="ctr">
              <a:spcBef>
                <a:spcPts val="0"/>
              </a:spcBef>
              <a:spcAft>
                <a:spcPts val="0"/>
              </a:spcAft>
              <a:buClr>
                <a:schemeClr val="lt2"/>
              </a:buClr>
              <a:buSzPts val="3600"/>
              <a:buNone/>
              <a:defRPr sz="2700">
                <a:solidFill>
                  <a:schemeClr val="lt2"/>
                </a:solidFill>
              </a:defRPr>
            </a:lvl6pPr>
            <a:lvl7pPr lvl="6" algn="ctr">
              <a:spcBef>
                <a:spcPts val="0"/>
              </a:spcBef>
              <a:spcAft>
                <a:spcPts val="0"/>
              </a:spcAft>
              <a:buClr>
                <a:schemeClr val="lt2"/>
              </a:buClr>
              <a:buSzPts val="3600"/>
              <a:buNone/>
              <a:defRPr sz="2700">
                <a:solidFill>
                  <a:schemeClr val="lt2"/>
                </a:solidFill>
              </a:defRPr>
            </a:lvl7pPr>
            <a:lvl8pPr lvl="7" algn="ctr">
              <a:spcBef>
                <a:spcPts val="0"/>
              </a:spcBef>
              <a:spcAft>
                <a:spcPts val="0"/>
              </a:spcAft>
              <a:buClr>
                <a:schemeClr val="lt2"/>
              </a:buClr>
              <a:buSzPts val="3600"/>
              <a:buNone/>
              <a:defRPr sz="2700">
                <a:solidFill>
                  <a:schemeClr val="lt2"/>
                </a:solidFill>
              </a:defRPr>
            </a:lvl8pPr>
            <a:lvl9pPr lvl="8" algn="ctr">
              <a:spcBef>
                <a:spcPts val="0"/>
              </a:spcBef>
              <a:spcAft>
                <a:spcPts val="0"/>
              </a:spcAft>
              <a:buClr>
                <a:schemeClr val="lt2"/>
              </a:buClr>
              <a:buSzPts val="3600"/>
              <a:buNone/>
              <a:defRPr sz="2700">
                <a:solidFill>
                  <a:schemeClr val="lt2"/>
                </a:solidFill>
              </a:defRPr>
            </a:lvl9pPr>
          </a:lstStyle>
          <a:p>
            <a:endParaRPr/>
          </a:p>
        </p:txBody>
      </p:sp>
      <p:sp>
        <p:nvSpPr>
          <p:cNvPr id="15" name="Google Shape;15;p3"/>
          <p:cNvSpPr txBox="1">
            <a:spLocks noGrp="1"/>
          </p:cNvSpPr>
          <p:nvPr>
            <p:ph type="title" idx="2" hasCustomPrompt="1"/>
          </p:nvPr>
        </p:nvSpPr>
        <p:spPr>
          <a:xfrm>
            <a:off x="2106563" y="1165625"/>
            <a:ext cx="2644875" cy="10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7200"/>
              <a:buNone/>
              <a:defRPr sz="5400">
                <a:solidFill>
                  <a:schemeClr val="lt2"/>
                </a:solidFill>
              </a:defRPr>
            </a:lvl1pPr>
            <a:lvl2pPr lvl="1" algn="ctr" rtl="0">
              <a:spcBef>
                <a:spcPts val="0"/>
              </a:spcBef>
              <a:spcAft>
                <a:spcPts val="0"/>
              </a:spcAft>
              <a:buClr>
                <a:schemeClr val="lt2"/>
              </a:buClr>
              <a:buSzPts val="7200"/>
              <a:buNone/>
              <a:defRPr sz="5400">
                <a:solidFill>
                  <a:schemeClr val="lt2"/>
                </a:solidFill>
              </a:defRPr>
            </a:lvl2pPr>
            <a:lvl3pPr lvl="2" algn="ctr" rtl="0">
              <a:spcBef>
                <a:spcPts val="0"/>
              </a:spcBef>
              <a:spcAft>
                <a:spcPts val="0"/>
              </a:spcAft>
              <a:buClr>
                <a:schemeClr val="lt2"/>
              </a:buClr>
              <a:buSzPts val="7200"/>
              <a:buNone/>
              <a:defRPr sz="5400">
                <a:solidFill>
                  <a:schemeClr val="lt2"/>
                </a:solidFill>
              </a:defRPr>
            </a:lvl3pPr>
            <a:lvl4pPr lvl="3" algn="ctr" rtl="0">
              <a:spcBef>
                <a:spcPts val="0"/>
              </a:spcBef>
              <a:spcAft>
                <a:spcPts val="0"/>
              </a:spcAft>
              <a:buClr>
                <a:schemeClr val="lt2"/>
              </a:buClr>
              <a:buSzPts val="7200"/>
              <a:buNone/>
              <a:defRPr sz="5400">
                <a:solidFill>
                  <a:schemeClr val="lt2"/>
                </a:solidFill>
              </a:defRPr>
            </a:lvl4pPr>
            <a:lvl5pPr lvl="4" algn="ctr" rtl="0">
              <a:spcBef>
                <a:spcPts val="0"/>
              </a:spcBef>
              <a:spcAft>
                <a:spcPts val="0"/>
              </a:spcAft>
              <a:buClr>
                <a:schemeClr val="lt2"/>
              </a:buClr>
              <a:buSzPts val="7200"/>
              <a:buNone/>
              <a:defRPr sz="5400">
                <a:solidFill>
                  <a:schemeClr val="lt2"/>
                </a:solidFill>
              </a:defRPr>
            </a:lvl5pPr>
            <a:lvl6pPr lvl="5" algn="ctr" rtl="0">
              <a:spcBef>
                <a:spcPts val="0"/>
              </a:spcBef>
              <a:spcAft>
                <a:spcPts val="0"/>
              </a:spcAft>
              <a:buClr>
                <a:schemeClr val="lt2"/>
              </a:buClr>
              <a:buSzPts val="7200"/>
              <a:buNone/>
              <a:defRPr sz="5400">
                <a:solidFill>
                  <a:schemeClr val="lt2"/>
                </a:solidFill>
              </a:defRPr>
            </a:lvl6pPr>
            <a:lvl7pPr lvl="6" algn="ctr" rtl="0">
              <a:spcBef>
                <a:spcPts val="0"/>
              </a:spcBef>
              <a:spcAft>
                <a:spcPts val="0"/>
              </a:spcAft>
              <a:buClr>
                <a:schemeClr val="lt2"/>
              </a:buClr>
              <a:buSzPts val="7200"/>
              <a:buNone/>
              <a:defRPr sz="5400">
                <a:solidFill>
                  <a:schemeClr val="lt2"/>
                </a:solidFill>
              </a:defRPr>
            </a:lvl7pPr>
            <a:lvl8pPr lvl="7" algn="ctr" rtl="0">
              <a:spcBef>
                <a:spcPts val="0"/>
              </a:spcBef>
              <a:spcAft>
                <a:spcPts val="0"/>
              </a:spcAft>
              <a:buClr>
                <a:schemeClr val="lt2"/>
              </a:buClr>
              <a:buSzPts val="7200"/>
              <a:buNone/>
              <a:defRPr sz="5400">
                <a:solidFill>
                  <a:schemeClr val="lt2"/>
                </a:solidFill>
              </a:defRPr>
            </a:lvl8pPr>
            <a:lvl9pPr lvl="8" algn="ctr" rtl="0">
              <a:spcBef>
                <a:spcPts val="0"/>
              </a:spcBef>
              <a:spcAft>
                <a:spcPts val="0"/>
              </a:spcAft>
              <a:buClr>
                <a:schemeClr val="lt2"/>
              </a:buClr>
              <a:buSzPts val="7200"/>
              <a:buNone/>
              <a:defRPr sz="5400">
                <a:solidFill>
                  <a:schemeClr val="lt2"/>
                </a:solidFill>
              </a:defRPr>
            </a:lvl9pPr>
          </a:lstStyle>
          <a:p>
            <a:r>
              <a:t>xx%</a:t>
            </a:r>
          </a:p>
        </p:txBody>
      </p:sp>
      <p:sp>
        <p:nvSpPr>
          <p:cNvPr id="16" name="Google Shape;16;p3"/>
          <p:cNvSpPr txBox="1">
            <a:spLocks noGrp="1"/>
          </p:cNvSpPr>
          <p:nvPr>
            <p:ph type="subTitle" idx="1"/>
          </p:nvPr>
        </p:nvSpPr>
        <p:spPr>
          <a:xfrm>
            <a:off x="2020838" y="3171625"/>
            <a:ext cx="2816325" cy="8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800"/>
              <a:buNone/>
              <a:defRPr>
                <a:solidFill>
                  <a:schemeClr val="lt2"/>
                </a:solidFill>
              </a:defRPr>
            </a:lvl1pPr>
            <a:lvl2pPr lvl="1" algn="ctr" rtl="0">
              <a:lnSpc>
                <a:spcPct val="100000"/>
              </a:lnSpc>
              <a:spcBef>
                <a:spcPts val="0"/>
              </a:spcBef>
              <a:spcAft>
                <a:spcPts val="0"/>
              </a:spcAft>
              <a:buClr>
                <a:schemeClr val="lt2"/>
              </a:buClr>
              <a:buSzPts val="1800"/>
              <a:buNone/>
              <a:defRPr sz="1350">
                <a:solidFill>
                  <a:schemeClr val="lt2"/>
                </a:solidFill>
              </a:defRPr>
            </a:lvl2pPr>
            <a:lvl3pPr lvl="2" algn="ctr" rtl="0">
              <a:lnSpc>
                <a:spcPct val="100000"/>
              </a:lnSpc>
              <a:spcBef>
                <a:spcPts val="0"/>
              </a:spcBef>
              <a:spcAft>
                <a:spcPts val="0"/>
              </a:spcAft>
              <a:buClr>
                <a:schemeClr val="lt2"/>
              </a:buClr>
              <a:buSzPts val="1800"/>
              <a:buNone/>
              <a:defRPr sz="1350">
                <a:solidFill>
                  <a:schemeClr val="lt2"/>
                </a:solidFill>
              </a:defRPr>
            </a:lvl3pPr>
            <a:lvl4pPr lvl="3" algn="ctr" rtl="0">
              <a:lnSpc>
                <a:spcPct val="100000"/>
              </a:lnSpc>
              <a:spcBef>
                <a:spcPts val="0"/>
              </a:spcBef>
              <a:spcAft>
                <a:spcPts val="0"/>
              </a:spcAft>
              <a:buClr>
                <a:schemeClr val="lt2"/>
              </a:buClr>
              <a:buSzPts val="1800"/>
              <a:buNone/>
              <a:defRPr sz="1350">
                <a:solidFill>
                  <a:schemeClr val="lt2"/>
                </a:solidFill>
              </a:defRPr>
            </a:lvl4pPr>
            <a:lvl5pPr lvl="4" algn="ctr" rtl="0">
              <a:lnSpc>
                <a:spcPct val="100000"/>
              </a:lnSpc>
              <a:spcBef>
                <a:spcPts val="0"/>
              </a:spcBef>
              <a:spcAft>
                <a:spcPts val="0"/>
              </a:spcAft>
              <a:buClr>
                <a:schemeClr val="lt2"/>
              </a:buClr>
              <a:buSzPts val="1800"/>
              <a:buNone/>
              <a:defRPr sz="1350">
                <a:solidFill>
                  <a:schemeClr val="lt2"/>
                </a:solidFill>
              </a:defRPr>
            </a:lvl5pPr>
            <a:lvl6pPr lvl="5" algn="ctr" rtl="0">
              <a:lnSpc>
                <a:spcPct val="100000"/>
              </a:lnSpc>
              <a:spcBef>
                <a:spcPts val="0"/>
              </a:spcBef>
              <a:spcAft>
                <a:spcPts val="0"/>
              </a:spcAft>
              <a:buClr>
                <a:schemeClr val="lt2"/>
              </a:buClr>
              <a:buSzPts val="1800"/>
              <a:buNone/>
              <a:defRPr sz="1350">
                <a:solidFill>
                  <a:schemeClr val="lt2"/>
                </a:solidFill>
              </a:defRPr>
            </a:lvl6pPr>
            <a:lvl7pPr lvl="6" algn="ctr" rtl="0">
              <a:lnSpc>
                <a:spcPct val="100000"/>
              </a:lnSpc>
              <a:spcBef>
                <a:spcPts val="0"/>
              </a:spcBef>
              <a:spcAft>
                <a:spcPts val="0"/>
              </a:spcAft>
              <a:buClr>
                <a:schemeClr val="lt2"/>
              </a:buClr>
              <a:buSzPts val="1800"/>
              <a:buNone/>
              <a:defRPr sz="1350">
                <a:solidFill>
                  <a:schemeClr val="lt2"/>
                </a:solidFill>
              </a:defRPr>
            </a:lvl7pPr>
            <a:lvl8pPr lvl="7" algn="ctr" rtl="0">
              <a:lnSpc>
                <a:spcPct val="100000"/>
              </a:lnSpc>
              <a:spcBef>
                <a:spcPts val="0"/>
              </a:spcBef>
              <a:spcAft>
                <a:spcPts val="0"/>
              </a:spcAft>
              <a:buClr>
                <a:schemeClr val="lt2"/>
              </a:buClr>
              <a:buSzPts val="1800"/>
              <a:buNone/>
              <a:defRPr sz="1350">
                <a:solidFill>
                  <a:schemeClr val="lt2"/>
                </a:solidFill>
              </a:defRPr>
            </a:lvl8pPr>
            <a:lvl9pPr lvl="8" algn="ctr" rtl="0">
              <a:lnSpc>
                <a:spcPct val="100000"/>
              </a:lnSpc>
              <a:spcBef>
                <a:spcPts val="0"/>
              </a:spcBef>
              <a:spcAft>
                <a:spcPts val="0"/>
              </a:spcAft>
              <a:buClr>
                <a:schemeClr val="lt2"/>
              </a:buClr>
              <a:buSzPts val="1800"/>
              <a:buNone/>
              <a:defRPr sz="135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p:nvPr/>
        </p:nvSpPr>
        <p:spPr>
          <a:xfrm>
            <a:off x="210375" y="27720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solidFill>
                <a:schemeClr val="lt2"/>
              </a:solidFill>
            </a:endParaRPr>
          </a:p>
        </p:txBody>
      </p:sp>
      <p:sp>
        <p:nvSpPr>
          <p:cNvPr id="28" name="Google Shape;28;p6"/>
          <p:cNvSpPr txBox="1">
            <a:spLocks noGrp="1"/>
          </p:cNvSpPr>
          <p:nvPr>
            <p:ph type="title"/>
          </p:nvPr>
        </p:nvSpPr>
        <p:spPr>
          <a:xfrm>
            <a:off x="526200" y="612666"/>
            <a:ext cx="2108250" cy="134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2700">
                <a:solidFill>
                  <a:schemeClr val="dk2"/>
                </a:solidFill>
              </a:defRPr>
            </a:lvl1pPr>
            <a:lvl2pPr lvl="1" rtl="0">
              <a:spcBef>
                <a:spcPts val="0"/>
              </a:spcBef>
              <a:spcAft>
                <a:spcPts val="0"/>
              </a:spcAft>
              <a:buClr>
                <a:schemeClr val="dk2"/>
              </a:buClr>
              <a:buSzPts val="4800"/>
              <a:buNone/>
              <a:defRPr sz="3600">
                <a:solidFill>
                  <a:schemeClr val="dk2"/>
                </a:solidFill>
              </a:defRPr>
            </a:lvl2pPr>
            <a:lvl3pPr lvl="2" rtl="0">
              <a:spcBef>
                <a:spcPts val="0"/>
              </a:spcBef>
              <a:spcAft>
                <a:spcPts val="0"/>
              </a:spcAft>
              <a:buClr>
                <a:schemeClr val="dk2"/>
              </a:buClr>
              <a:buSzPts val="4800"/>
              <a:buNone/>
              <a:defRPr sz="3600">
                <a:solidFill>
                  <a:schemeClr val="dk2"/>
                </a:solidFill>
              </a:defRPr>
            </a:lvl3pPr>
            <a:lvl4pPr lvl="3" rtl="0">
              <a:spcBef>
                <a:spcPts val="0"/>
              </a:spcBef>
              <a:spcAft>
                <a:spcPts val="0"/>
              </a:spcAft>
              <a:buClr>
                <a:schemeClr val="dk2"/>
              </a:buClr>
              <a:buSzPts val="4800"/>
              <a:buNone/>
              <a:defRPr sz="3600">
                <a:solidFill>
                  <a:schemeClr val="dk2"/>
                </a:solidFill>
              </a:defRPr>
            </a:lvl4pPr>
            <a:lvl5pPr lvl="4" rtl="0">
              <a:spcBef>
                <a:spcPts val="0"/>
              </a:spcBef>
              <a:spcAft>
                <a:spcPts val="0"/>
              </a:spcAft>
              <a:buClr>
                <a:schemeClr val="dk2"/>
              </a:buClr>
              <a:buSzPts val="4800"/>
              <a:buNone/>
              <a:defRPr sz="3600">
                <a:solidFill>
                  <a:schemeClr val="dk2"/>
                </a:solidFill>
              </a:defRPr>
            </a:lvl5pPr>
            <a:lvl6pPr lvl="5" rtl="0">
              <a:spcBef>
                <a:spcPts val="0"/>
              </a:spcBef>
              <a:spcAft>
                <a:spcPts val="0"/>
              </a:spcAft>
              <a:buClr>
                <a:schemeClr val="dk2"/>
              </a:buClr>
              <a:buSzPts val="4800"/>
              <a:buNone/>
              <a:defRPr sz="3600">
                <a:solidFill>
                  <a:schemeClr val="dk2"/>
                </a:solidFill>
              </a:defRPr>
            </a:lvl6pPr>
            <a:lvl7pPr lvl="6" rtl="0">
              <a:spcBef>
                <a:spcPts val="0"/>
              </a:spcBef>
              <a:spcAft>
                <a:spcPts val="0"/>
              </a:spcAft>
              <a:buClr>
                <a:schemeClr val="dk2"/>
              </a:buClr>
              <a:buSzPts val="4800"/>
              <a:buNone/>
              <a:defRPr sz="3600">
                <a:solidFill>
                  <a:schemeClr val="dk2"/>
                </a:solidFill>
              </a:defRPr>
            </a:lvl7pPr>
            <a:lvl8pPr lvl="7" rtl="0">
              <a:spcBef>
                <a:spcPts val="0"/>
              </a:spcBef>
              <a:spcAft>
                <a:spcPts val="0"/>
              </a:spcAft>
              <a:buClr>
                <a:schemeClr val="dk2"/>
              </a:buClr>
              <a:buSzPts val="4800"/>
              <a:buNone/>
              <a:defRPr sz="3600">
                <a:solidFill>
                  <a:schemeClr val="dk2"/>
                </a:solidFill>
              </a:defRPr>
            </a:lvl8pPr>
            <a:lvl9pPr lvl="8" rtl="0">
              <a:spcBef>
                <a:spcPts val="0"/>
              </a:spcBef>
              <a:spcAft>
                <a:spcPts val="0"/>
              </a:spcAft>
              <a:buClr>
                <a:schemeClr val="dk2"/>
              </a:buClr>
              <a:buSzPts val="4800"/>
              <a:buNone/>
              <a:defRPr sz="3600">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solidFill>
                <a:schemeClr val="lt2"/>
              </a:solidFill>
            </a:endParaRPr>
          </a:p>
        </p:txBody>
      </p:sp>
      <p:sp>
        <p:nvSpPr>
          <p:cNvPr id="36" name="Google Shape;36;p8"/>
          <p:cNvSpPr txBox="1">
            <a:spLocks noGrp="1"/>
          </p:cNvSpPr>
          <p:nvPr>
            <p:ph type="title"/>
          </p:nvPr>
        </p:nvSpPr>
        <p:spPr>
          <a:xfrm>
            <a:off x="1041075" y="526350"/>
            <a:ext cx="477585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3600"/>
            </a:lvl1pPr>
            <a:lvl2pPr lvl="1" algn="ctr">
              <a:spcBef>
                <a:spcPts val="0"/>
              </a:spcBef>
              <a:spcAft>
                <a:spcPts val="0"/>
              </a:spcAft>
              <a:buSzPts val="4800"/>
              <a:buNone/>
              <a:defRPr sz="3600"/>
            </a:lvl2pPr>
            <a:lvl3pPr lvl="2" algn="ctr">
              <a:spcBef>
                <a:spcPts val="0"/>
              </a:spcBef>
              <a:spcAft>
                <a:spcPts val="0"/>
              </a:spcAft>
              <a:buSzPts val="4800"/>
              <a:buNone/>
              <a:defRPr sz="3600"/>
            </a:lvl3pPr>
            <a:lvl4pPr lvl="3" algn="ctr">
              <a:spcBef>
                <a:spcPts val="0"/>
              </a:spcBef>
              <a:spcAft>
                <a:spcPts val="0"/>
              </a:spcAft>
              <a:buSzPts val="4800"/>
              <a:buNone/>
              <a:defRPr sz="3600"/>
            </a:lvl4pPr>
            <a:lvl5pPr lvl="4" algn="ctr">
              <a:spcBef>
                <a:spcPts val="0"/>
              </a:spcBef>
              <a:spcAft>
                <a:spcPts val="0"/>
              </a:spcAft>
              <a:buSzPts val="4800"/>
              <a:buNone/>
              <a:defRPr sz="3600"/>
            </a:lvl5pPr>
            <a:lvl6pPr lvl="5" algn="ctr">
              <a:spcBef>
                <a:spcPts val="0"/>
              </a:spcBef>
              <a:spcAft>
                <a:spcPts val="0"/>
              </a:spcAft>
              <a:buSzPts val="4800"/>
              <a:buNone/>
              <a:defRPr sz="3600"/>
            </a:lvl6pPr>
            <a:lvl7pPr lvl="6" algn="ctr">
              <a:spcBef>
                <a:spcPts val="0"/>
              </a:spcBef>
              <a:spcAft>
                <a:spcPts val="0"/>
              </a:spcAft>
              <a:buSzPts val="4800"/>
              <a:buNone/>
              <a:defRPr sz="3600"/>
            </a:lvl7pPr>
            <a:lvl8pPr lvl="7" algn="ctr">
              <a:spcBef>
                <a:spcPts val="0"/>
              </a:spcBef>
              <a:spcAft>
                <a:spcPts val="0"/>
              </a:spcAft>
              <a:buSzPts val="4800"/>
              <a:buNone/>
              <a:defRPr sz="3600"/>
            </a:lvl8pPr>
            <a:lvl9pPr lvl="8" algn="ctr">
              <a:spcBef>
                <a:spcPts val="0"/>
              </a:spcBef>
              <a:spcAft>
                <a:spcPts val="0"/>
              </a:spcAft>
              <a:buSzPts val="4800"/>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8" name="Google Shape;48;p11"/>
          <p:cNvSpPr/>
          <p:nvPr/>
        </p:nvSpPr>
        <p:spPr>
          <a:xfrm>
            <a:off x="-18563" y="1324150"/>
            <a:ext cx="6895125" cy="25017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9" name="Google Shape;49;p11"/>
          <p:cNvSpPr txBox="1">
            <a:spLocks noGrp="1"/>
          </p:cNvSpPr>
          <p:nvPr>
            <p:ph type="title" hasCustomPrompt="1"/>
          </p:nvPr>
        </p:nvSpPr>
        <p:spPr>
          <a:xfrm>
            <a:off x="233775" y="9537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7200"/>
              <a:buNone/>
              <a:defRPr sz="5400">
                <a:solidFill>
                  <a:schemeClr val="lt2"/>
                </a:solidFill>
              </a:defRPr>
            </a:lvl1pPr>
            <a:lvl2pPr lvl="1" algn="ctr">
              <a:spcBef>
                <a:spcPts val="0"/>
              </a:spcBef>
              <a:spcAft>
                <a:spcPts val="0"/>
              </a:spcAft>
              <a:buClr>
                <a:schemeClr val="lt2"/>
              </a:buClr>
              <a:buSzPts val="7200"/>
              <a:buNone/>
              <a:defRPr sz="5400">
                <a:solidFill>
                  <a:schemeClr val="lt2"/>
                </a:solidFill>
              </a:defRPr>
            </a:lvl2pPr>
            <a:lvl3pPr lvl="2" algn="ctr">
              <a:spcBef>
                <a:spcPts val="0"/>
              </a:spcBef>
              <a:spcAft>
                <a:spcPts val="0"/>
              </a:spcAft>
              <a:buClr>
                <a:schemeClr val="lt2"/>
              </a:buClr>
              <a:buSzPts val="7200"/>
              <a:buNone/>
              <a:defRPr sz="5400">
                <a:solidFill>
                  <a:schemeClr val="lt2"/>
                </a:solidFill>
              </a:defRPr>
            </a:lvl3pPr>
            <a:lvl4pPr lvl="3" algn="ctr">
              <a:spcBef>
                <a:spcPts val="0"/>
              </a:spcBef>
              <a:spcAft>
                <a:spcPts val="0"/>
              </a:spcAft>
              <a:buClr>
                <a:schemeClr val="lt2"/>
              </a:buClr>
              <a:buSzPts val="7200"/>
              <a:buNone/>
              <a:defRPr sz="5400">
                <a:solidFill>
                  <a:schemeClr val="lt2"/>
                </a:solidFill>
              </a:defRPr>
            </a:lvl4pPr>
            <a:lvl5pPr lvl="4" algn="ctr">
              <a:spcBef>
                <a:spcPts val="0"/>
              </a:spcBef>
              <a:spcAft>
                <a:spcPts val="0"/>
              </a:spcAft>
              <a:buClr>
                <a:schemeClr val="lt2"/>
              </a:buClr>
              <a:buSzPts val="7200"/>
              <a:buNone/>
              <a:defRPr sz="5400">
                <a:solidFill>
                  <a:schemeClr val="lt2"/>
                </a:solidFill>
              </a:defRPr>
            </a:lvl5pPr>
            <a:lvl6pPr lvl="5" algn="ctr">
              <a:spcBef>
                <a:spcPts val="0"/>
              </a:spcBef>
              <a:spcAft>
                <a:spcPts val="0"/>
              </a:spcAft>
              <a:buClr>
                <a:schemeClr val="lt2"/>
              </a:buClr>
              <a:buSzPts val="7200"/>
              <a:buNone/>
              <a:defRPr sz="5400">
                <a:solidFill>
                  <a:schemeClr val="lt2"/>
                </a:solidFill>
              </a:defRPr>
            </a:lvl6pPr>
            <a:lvl7pPr lvl="6" algn="ctr">
              <a:spcBef>
                <a:spcPts val="0"/>
              </a:spcBef>
              <a:spcAft>
                <a:spcPts val="0"/>
              </a:spcAft>
              <a:buClr>
                <a:schemeClr val="lt2"/>
              </a:buClr>
              <a:buSzPts val="7200"/>
              <a:buNone/>
              <a:defRPr sz="5400">
                <a:solidFill>
                  <a:schemeClr val="lt2"/>
                </a:solidFill>
              </a:defRPr>
            </a:lvl7pPr>
            <a:lvl8pPr lvl="7" algn="ctr">
              <a:spcBef>
                <a:spcPts val="0"/>
              </a:spcBef>
              <a:spcAft>
                <a:spcPts val="0"/>
              </a:spcAft>
              <a:buClr>
                <a:schemeClr val="lt2"/>
              </a:buClr>
              <a:buSzPts val="7200"/>
              <a:buNone/>
              <a:defRPr sz="5400">
                <a:solidFill>
                  <a:schemeClr val="lt2"/>
                </a:solidFill>
              </a:defRPr>
            </a:lvl8pPr>
            <a:lvl9pPr lvl="8" algn="ctr">
              <a:spcBef>
                <a:spcPts val="0"/>
              </a:spcBef>
              <a:spcAft>
                <a:spcPts val="0"/>
              </a:spcAft>
              <a:buClr>
                <a:schemeClr val="lt2"/>
              </a:buClr>
              <a:buSzPts val="7200"/>
              <a:buNone/>
              <a:defRPr sz="5400">
                <a:solidFill>
                  <a:schemeClr val="lt2"/>
                </a:solidFill>
              </a:defRPr>
            </a:lvl9pPr>
          </a:lstStyle>
          <a:p>
            <a:r>
              <a:t>xx%</a:t>
            </a:r>
          </a:p>
        </p:txBody>
      </p:sp>
      <p:sp>
        <p:nvSpPr>
          <p:cNvPr id="50" name="Google Shape;50;p11"/>
          <p:cNvSpPr txBox="1">
            <a:spLocks noGrp="1"/>
          </p:cNvSpPr>
          <p:nvPr>
            <p:ph type="body" idx="1"/>
          </p:nvPr>
        </p:nvSpPr>
        <p:spPr>
          <a:xfrm>
            <a:off x="233775" y="29998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Clr>
                <a:schemeClr val="lt2"/>
              </a:buClr>
              <a:buSzPts val="1800"/>
              <a:buChar char="●"/>
              <a:defRPr>
                <a:solidFill>
                  <a:schemeClr val="lt2"/>
                </a:solidFill>
              </a:defRPr>
            </a:lvl1pPr>
            <a:lvl2pPr marL="685800" lvl="1" indent="-238125" algn="ctr">
              <a:spcBef>
                <a:spcPts val="1200"/>
              </a:spcBef>
              <a:spcAft>
                <a:spcPts val="0"/>
              </a:spcAft>
              <a:buClr>
                <a:schemeClr val="lt2"/>
              </a:buClr>
              <a:buSzPts val="1400"/>
              <a:buChar char="○"/>
              <a:defRPr>
                <a:solidFill>
                  <a:schemeClr val="lt2"/>
                </a:solidFill>
              </a:defRPr>
            </a:lvl2pPr>
            <a:lvl3pPr marL="1028700" lvl="2" indent="-238125" algn="ctr">
              <a:spcBef>
                <a:spcPts val="1200"/>
              </a:spcBef>
              <a:spcAft>
                <a:spcPts val="0"/>
              </a:spcAft>
              <a:buClr>
                <a:schemeClr val="lt2"/>
              </a:buClr>
              <a:buSzPts val="1400"/>
              <a:buChar char="■"/>
              <a:defRPr>
                <a:solidFill>
                  <a:schemeClr val="lt2"/>
                </a:solidFill>
              </a:defRPr>
            </a:lvl3pPr>
            <a:lvl4pPr marL="1371600" lvl="3" indent="-238125" algn="ctr">
              <a:spcBef>
                <a:spcPts val="1200"/>
              </a:spcBef>
              <a:spcAft>
                <a:spcPts val="0"/>
              </a:spcAft>
              <a:buClr>
                <a:schemeClr val="lt2"/>
              </a:buClr>
              <a:buSzPts val="1400"/>
              <a:buChar char="●"/>
              <a:defRPr>
                <a:solidFill>
                  <a:schemeClr val="lt2"/>
                </a:solidFill>
              </a:defRPr>
            </a:lvl4pPr>
            <a:lvl5pPr marL="1714500" lvl="4" indent="-238125" algn="ctr">
              <a:spcBef>
                <a:spcPts val="1200"/>
              </a:spcBef>
              <a:spcAft>
                <a:spcPts val="0"/>
              </a:spcAft>
              <a:buClr>
                <a:schemeClr val="lt2"/>
              </a:buClr>
              <a:buSzPts val="1400"/>
              <a:buChar char="○"/>
              <a:defRPr>
                <a:solidFill>
                  <a:schemeClr val="lt2"/>
                </a:solidFill>
              </a:defRPr>
            </a:lvl5pPr>
            <a:lvl6pPr marL="2057400" lvl="5" indent="-238125" algn="ctr">
              <a:spcBef>
                <a:spcPts val="1200"/>
              </a:spcBef>
              <a:spcAft>
                <a:spcPts val="0"/>
              </a:spcAft>
              <a:buClr>
                <a:schemeClr val="lt2"/>
              </a:buClr>
              <a:buSzPts val="1400"/>
              <a:buChar char="■"/>
              <a:defRPr>
                <a:solidFill>
                  <a:schemeClr val="lt2"/>
                </a:solidFill>
              </a:defRPr>
            </a:lvl6pPr>
            <a:lvl7pPr marL="2400300" lvl="6" indent="-238125" algn="ctr">
              <a:spcBef>
                <a:spcPts val="1200"/>
              </a:spcBef>
              <a:spcAft>
                <a:spcPts val="0"/>
              </a:spcAft>
              <a:buClr>
                <a:schemeClr val="lt2"/>
              </a:buClr>
              <a:buSzPts val="1400"/>
              <a:buChar char="●"/>
              <a:defRPr>
                <a:solidFill>
                  <a:schemeClr val="lt2"/>
                </a:solidFill>
              </a:defRPr>
            </a:lvl7pPr>
            <a:lvl8pPr marL="2743200" lvl="7" indent="-238125" algn="ctr">
              <a:spcBef>
                <a:spcPts val="1200"/>
              </a:spcBef>
              <a:spcAft>
                <a:spcPts val="0"/>
              </a:spcAft>
              <a:buClr>
                <a:schemeClr val="lt2"/>
              </a:buClr>
              <a:buSzPts val="1400"/>
              <a:buChar char="○"/>
              <a:defRPr>
                <a:solidFill>
                  <a:schemeClr val="lt2"/>
                </a:solidFill>
              </a:defRPr>
            </a:lvl8pPr>
            <a:lvl9pPr marL="3086100" lvl="8" indent="-238125" algn="ctr">
              <a:spcBef>
                <a:spcPts val="1200"/>
              </a:spcBef>
              <a:spcAft>
                <a:spcPts val="1200"/>
              </a:spcAft>
              <a:buClr>
                <a:schemeClr val="lt2"/>
              </a:buClr>
              <a:buSzPts val="1400"/>
              <a:buChar char="■"/>
              <a:defRPr>
                <a:solidFill>
                  <a:schemeClr val="l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56"/>
        <p:cNvGrpSpPr/>
        <p:nvPr/>
      </p:nvGrpSpPr>
      <p:grpSpPr>
        <a:xfrm>
          <a:off x="0" y="0"/>
          <a:ext cx="0" cy="0"/>
          <a:chOff x="0" y="0"/>
          <a:chExt cx="0" cy="0"/>
        </a:xfrm>
      </p:grpSpPr>
      <p:sp>
        <p:nvSpPr>
          <p:cNvPr id="57" name="Google Shape;57;p14"/>
          <p:cNvSpPr/>
          <p:nvPr/>
        </p:nvSpPr>
        <p:spPr>
          <a:xfrm>
            <a:off x="-29906" y="-11975"/>
            <a:ext cx="3458925" cy="51933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58" name="Google Shape;58;p14"/>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59" name="Google Shape;59;p14"/>
          <p:cNvSpPr txBox="1">
            <a:spLocks noGrp="1"/>
          </p:cNvSpPr>
          <p:nvPr>
            <p:ph type="title"/>
          </p:nvPr>
        </p:nvSpPr>
        <p:spPr>
          <a:xfrm>
            <a:off x="550435"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1800"/>
              <a:buNone/>
              <a:defRPr sz="1350">
                <a:solidFill>
                  <a:schemeClr val="lt2"/>
                </a:solidFill>
              </a:defRPr>
            </a:lvl1pPr>
            <a:lvl2pPr lvl="1" algn="ctr" rtl="0">
              <a:spcBef>
                <a:spcPts val="0"/>
              </a:spcBef>
              <a:spcAft>
                <a:spcPts val="0"/>
              </a:spcAft>
              <a:buClr>
                <a:schemeClr val="lt2"/>
              </a:buClr>
              <a:buSzPts val="4200"/>
              <a:buNone/>
              <a:defRPr sz="3150">
                <a:solidFill>
                  <a:schemeClr val="lt2"/>
                </a:solidFill>
              </a:defRPr>
            </a:lvl2pPr>
            <a:lvl3pPr lvl="2" algn="ctr" rtl="0">
              <a:spcBef>
                <a:spcPts val="0"/>
              </a:spcBef>
              <a:spcAft>
                <a:spcPts val="0"/>
              </a:spcAft>
              <a:buClr>
                <a:schemeClr val="lt2"/>
              </a:buClr>
              <a:buSzPts val="4200"/>
              <a:buNone/>
              <a:defRPr sz="3150">
                <a:solidFill>
                  <a:schemeClr val="lt2"/>
                </a:solidFill>
              </a:defRPr>
            </a:lvl3pPr>
            <a:lvl4pPr lvl="3" algn="ctr" rtl="0">
              <a:spcBef>
                <a:spcPts val="0"/>
              </a:spcBef>
              <a:spcAft>
                <a:spcPts val="0"/>
              </a:spcAft>
              <a:buClr>
                <a:schemeClr val="lt2"/>
              </a:buClr>
              <a:buSzPts val="4200"/>
              <a:buNone/>
              <a:defRPr sz="3150">
                <a:solidFill>
                  <a:schemeClr val="lt2"/>
                </a:solidFill>
              </a:defRPr>
            </a:lvl4pPr>
            <a:lvl5pPr lvl="4" algn="ctr" rtl="0">
              <a:spcBef>
                <a:spcPts val="0"/>
              </a:spcBef>
              <a:spcAft>
                <a:spcPts val="0"/>
              </a:spcAft>
              <a:buClr>
                <a:schemeClr val="lt2"/>
              </a:buClr>
              <a:buSzPts val="4200"/>
              <a:buNone/>
              <a:defRPr sz="3150">
                <a:solidFill>
                  <a:schemeClr val="lt2"/>
                </a:solidFill>
              </a:defRPr>
            </a:lvl5pPr>
            <a:lvl6pPr lvl="5" algn="ctr" rtl="0">
              <a:spcBef>
                <a:spcPts val="0"/>
              </a:spcBef>
              <a:spcAft>
                <a:spcPts val="0"/>
              </a:spcAft>
              <a:buClr>
                <a:schemeClr val="lt2"/>
              </a:buClr>
              <a:buSzPts val="4200"/>
              <a:buNone/>
              <a:defRPr sz="3150">
                <a:solidFill>
                  <a:schemeClr val="lt2"/>
                </a:solidFill>
              </a:defRPr>
            </a:lvl6pPr>
            <a:lvl7pPr lvl="6" algn="ctr" rtl="0">
              <a:spcBef>
                <a:spcPts val="0"/>
              </a:spcBef>
              <a:spcAft>
                <a:spcPts val="0"/>
              </a:spcAft>
              <a:buClr>
                <a:schemeClr val="lt2"/>
              </a:buClr>
              <a:buSzPts val="4200"/>
              <a:buNone/>
              <a:defRPr sz="3150">
                <a:solidFill>
                  <a:schemeClr val="lt2"/>
                </a:solidFill>
              </a:defRPr>
            </a:lvl7pPr>
            <a:lvl8pPr lvl="7" algn="ctr" rtl="0">
              <a:spcBef>
                <a:spcPts val="0"/>
              </a:spcBef>
              <a:spcAft>
                <a:spcPts val="0"/>
              </a:spcAft>
              <a:buClr>
                <a:schemeClr val="lt2"/>
              </a:buClr>
              <a:buSzPts val="4200"/>
              <a:buNone/>
              <a:defRPr sz="3150">
                <a:solidFill>
                  <a:schemeClr val="lt2"/>
                </a:solidFill>
              </a:defRPr>
            </a:lvl8pPr>
            <a:lvl9pPr lvl="8" algn="ctr" rtl="0">
              <a:spcBef>
                <a:spcPts val="0"/>
              </a:spcBef>
              <a:spcAft>
                <a:spcPts val="0"/>
              </a:spcAft>
              <a:buClr>
                <a:schemeClr val="lt2"/>
              </a:buClr>
              <a:buSzPts val="4200"/>
              <a:buNone/>
              <a:defRPr sz="3150">
                <a:solidFill>
                  <a:schemeClr val="lt2"/>
                </a:solidFill>
              </a:defRPr>
            </a:lvl9pPr>
          </a:lstStyle>
          <a:p>
            <a:endParaRPr/>
          </a:p>
        </p:txBody>
      </p:sp>
      <p:sp>
        <p:nvSpPr>
          <p:cNvPr id="60" name="Google Shape;60;p14"/>
          <p:cNvSpPr txBox="1">
            <a:spLocks noGrp="1"/>
          </p:cNvSpPr>
          <p:nvPr>
            <p:ph type="subTitle" idx="1"/>
          </p:nvPr>
        </p:nvSpPr>
        <p:spPr>
          <a:xfrm>
            <a:off x="550435"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050">
                <a:solidFill>
                  <a:schemeClr val="lt2"/>
                </a:solidFill>
              </a:defRPr>
            </a:lvl1pPr>
            <a:lvl2pPr lvl="1" algn="ctr" rtl="0">
              <a:lnSpc>
                <a:spcPct val="100000"/>
              </a:lnSpc>
              <a:spcBef>
                <a:spcPts val="0"/>
              </a:spcBef>
              <a:spcAft>
                <a:spcPts val="0"/>
              </a:spcAft>
              <a:buClr>
                <a:schemeClr val="lt2"/>
              </a:buClr>
              <a:buSzPts val="2100"/>
              <a:buNone/>
              <a:defRPr sz="1575">
                <a:solidFill>
                  <a:schemeClr val="lt2"/>
                </a:solidFill>
              </a:defRPr>
            </a:lvl2pPr>
            <a:lvl3pPr lvl="2" algn="ctr" rtl="0">
              <a:lnSpc>
                <a:spcPct val="100000"/>
              </a:lnSpc>
              <a:spcBef>
                <a:spcPts val="0"/>
              </a:spcBef>
              <a:spcAft>
                <a:spcPts val="0"/>
              </a:spcAft>
              <a:buClr>
                <a:schemeClr val="lt2"/>
              </a:buClr>
              <a:buSzPts val="2100"/>
              <a:buNone/>
              <a:defRPr sz="1575">
                <a:solidFill>
                  <a:schemeClr val="lt2"/>
                </a:solidFill>
              </a:defRPr>
            </a:lvl3pPr>
            <a:lvl4pPr lvl="3" algn="ctr" rtl="0">
              <a:lnSpc>
                <a:spcPct val="100000"/>
              </a:lnSpc>
              <a:spcBef>
                <a:spcPts val="0"/>
              </a:spcBef>
              <a:spcAft>
                <a:spcPts val="0"/>
              </a:spcAft>
              <a:buClr>
                <a:schemeClr val="lt2"/>
              </a:buClr>
              <a:buSzPts val="2100"/>
              <a:buNone/>
              <a:defRPr sz="1575">
                <a:solidFill>
                  <a:schemeClr val="lt2"/>
                </a:solidFill>
              </a:defRPr>
            </a:lvl4pPr>
            <a:lvl5pPr lvl="4" algn="ctr" rtl="0">
              <a:lnSpc>
                <a:spcPct val="100000"/>
              </a:lnSpc>
              <a:spcBef>
                <a:spcPts val="0"/>
              </a:spcBef>
              <a:spcAft>
                <a:spcPts val="0"/>
              </a:spcAft>
              <a:buClr>
                <a:schemeClr val="lt2"/>
              </a:buClr>
              <a:buSzPts val="2100"/>
              <a:buNone/>
              <a:defRPr sz="1575">
                <a:solidFill>
                  <a:schemeClr val="lt2"/>
                </a:solidFill>
              </a:defRPr>
            </a:lvl5pPr>
            <a:lvl6pPr lvl="5" algn="ctr" rtl="0">
              <a:lnSpc>
                <a:spcPct val="100000"/>
              </a:lnSpc>
              <a:spcBef>
                <a:spcPts val="0"/>
              </a:spcBef>
              <a:spcAft>
                <a:spcPts val="0"/>
              </a:spcAft>
              <a:buClr>
                <a:schemeClr val="lt2"/>
              </a:buClr>
              <a:buSzPts val="2100"/>
              <a:buNone/>
              <a:defRPr sz="1575">
                <a:solidFill>
                  <a:schemeClr val="lt2"/>
                </a:solidFill>
              </a:defRPr>
            </a:lvl6pPr>
            <a:lvl7pPr lvl="6" algn="ctr" rtl="0">
              <a:lnSpc>
                <a:spcPct val="100000"/>
              </a:lnSpc>
              <a:spcBef>
                <a:spcPts val="0"/>
              </a:spcBef>
              <a:spcAft>
                <a:spcPts val="0"/>
              </a:spcAft>
              <a:buClr>
                <a:schemeClr val="lt2"/>
              </a:buClr>
              <a:buSzPts val="2100"/>
              <a:buNone/>
              <a:defRPr sz="1575">
                <a:solidFill>
                  <a:schemeClr val="lt2"/>
                </a:solidFill>
              </a:defRPr>
            </a:lvl7pPr>
            <a:lvl8pPr lvl="7" algn="ctr" rtl="0">
              <a:lnSpc>
                <a:spcPct val="100000"/>
              </a:lnSpc>
              <a:spcBef>
                <a:spcPts val="0"/>
              </a:spcBef>
              <a:spcAft>
                <a:spcPts val="0"/>
              </a:spcAft>
              <a:buClr>
                <a:schemeClr val="lt2"/>
              </a:buClr>
              <a:buSzPts val="2100"/>
              <a:buNone/>
              <a:defRPr sz="1575">
                <a:solidFill>
                  <a:schemeClr val="lt2"/>
                </a:solidFill>
              </a:defRPr>
            </a:lvl8pPr>
            <a:lvl9pPr lvl="8" algn="ctr" rtl="0">
              <a:lnSpc>
                <a:spcPct val="100000"/>
              </a:lnSpc>
              <a:spcBef>
                <a:spcPts val="0"/>
              </a:spcBef>
              <a:spcAft>
                <a:spcPts val="0"/>
              </a:spcAft>
              <a:buClr>
                <a:schemeClr val="lt2"/>
              </a:buClr>
              <a:buSzPts val="2100"/>
              <a:buNone/>
              <a:defRPr sz="1575">
                <a:solidFill>
                  <a:schemeClr val="lt2"/>
                </a:solidFill>
              </a:defRPr>
            </a:lvl9pPr>
          </a:lstStyle>
          <a:p>
            <a:endParaRPr/>
          </a:p>
        </p:txBody>
      </p:sp>
      <p:sp>
        <p:nvSpPr>
          <p:cNvPr id="61" name="Google Shape;61;p14"/>
          <p:cNvSpPr txBox="1">
            <a:spLocks noGrp="1"/>
          </p:cNvSpPr>
          <p:nvPr>
            <p:ph type="title" idx="2"/>
          </p:nvPr>
        </p:nvSpPr>
        <p:spPr>
          <a:xfrm>
            <a:off x="2022629"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1800"/>
              <a:buNone/>
              <a:defRPr sz="1350">
                <a:solidFill>
                  <a:schemeClr val="lt2"/>
                </a:solidFill>
              </a:defRPr>
            </a:lvl1pPr>
            <a:lvl2pPr lvl="1" algn="ctr" rtl="0">
              <a:spcBef>
                <a:spcPts val="0"/>
              </a:spcBef>
              <a:spcAft>
                <a:spcPts val="0"/>
              </a:spcAft>
              <a:buClr>
                <a:schemeClr val="lt2"/>
              </a:buClr>
              <a:buSzPts val="4200"/>
              <a:buNone/>
              <a:defRPr sz="3150">
                <a:solidFill>
                  <a:schemeClr val="lt2"/>
                </a:solidFill>
              </a:defRPr>
            </a:lvl2pPr>
            <a:lvl3pPr lvl="2" algn="ctr" rtl="0">
              <a:spcBef>
                <a:spcPts val="0"/>
              </a:spcBef>
              <a:spcAft>
                <a:spcPts val="0"/>
              </a:spcAft>
              <a:buClr>
                <a:schemeClr val="lt2"/>
              </a:buClr>
              <a:buSzPts val="4200"/>
              <a:buNone/>
              <a:defRPr sz="3150">
                <a:solidFill>
                  <a:schemeClr val="lt2"/>
                </a:solidFill>
              </a:defRPr>
            </a:lvl3pPr>
            <a:lvl4pPr lvl="3" algn="ctr" rtl="0">
              <a:spcBef>
                <a:spcPts val="0"/>
              </a:spcBef>
              <a:spcAft>
                <a:spcPts val="0"/>
              </a:spcAft>
              <a:buClr>
                <a:schemeClr val="lt2"/>
              </a:buClr>
              <a:buSzPts val="4200"/>
              <a:buNone/>
              <a:defRPr sz="3150">
                <a:solidFill>
                  <a:schemeClr val="lt2"/>
                </a:solidFill>
              </a:defRPr>
            </a:lvl4pPr>
            <a:lvl5pPr lvl="4" algn="ctr" rtl="0">
              <a:spcBef>
                <a:spcPts val="0"/>
              </a:spcBef>
              <a:spcAft>
                <a:spcPts val="0"/>
              </a:spcAft>
              <a:buClr>
                <a:schemeClr val="lt2"/>
              </a:buClr>
              <a:buSzPts val="4200"/>
              <a:buNone/>
              <a:defRPr sz="3150">
                <a:solidFill>
                  <a:schemeClr val="lt2"/>
                </a:solidFill>
              </a:defRPr>
            </a:lvl5pPr>
            <a:lvl6pPr lvl="5" algn="ctr" rtl="0">
              <a:spcBef>
                <a:spcPts val="0"/>
              </a:spcBef>
              <a:spcAft>
                <a:spcPts val="0"/>
              </a:spcAft>
              <a:buClr>
                <a:schemeClr val="lt2"/>
              </a:buClr>
              <a:buSzPts val="4200"/>
              <a:buNone/>
              <a:defRPr sz="3150">
                <a:solidFill>
                  <a:schemeClr val="lt2"/>
                </a:solidFill>
              </a:defRPr>
            </a:lvl6pPr>
            <a:lvl7pPr lvl="6" algn="ctr" rtl="0">
              <a:spcBef>
                <a:spcPts val="0"/>
              </a:spcBef>
              <a:spcAft>
                <a:spcPts val="0"/>
              </a:spcAft>
              <a:buClr>
                <a:schemeClr val="lt2"/>
              </a:buClr>
              <a:buSzPts val="4200"/>
              <a:buNone/>
              <a:defRPr sz="3150">
                <a:solidFill>
                  <a:schemeClr val="lt2"/>
                </a:solidFill>
              </a:defRPr>
            </a:lvl7pPr>
            <a:lvl8pPr lvl="7" algn="ctr" rtl="0">
              <a:spcBef>
                <a:spcPts val="0"/>
              </a:spcBef>
              <a:spcAft>
                <a:spcPts val="0"/>
              </a:spcAft>
              <a:buClr>
                <a:schemeClr val="lt2"/>
              </a:buClr>
              <a:buSzPts val="4200"/>
              <a:buNone/>
              <a:defRPr sz="3150">
                <a:solidFill>
                  <a:schemeClr val="lt2"/>
                </a:solidFill>
              </a:defRPr>
            </a:lvl8pPr>
            <a:lvl9pPr lvl="8" algn="ctr" rtl="0">
              <a:spcBef>
                <a:spcPts val="0"/>
              </a:spcBef>
              <a:spcAft>
                <a:spcPts val="0"/>
              </a:spcAft>
              <a:buClr>
                <a:schemeClr val="lt2"/>
              </a:buClr>
              <a:buSzPts val="4200"/>
              <a:buNone/>
              <a:defRPr sz="3150">
                <a:solidFill>
                  <a:schemeClr val="lt2"/>
                </a:solidFill>
              </a:defRPr>
            </a:lvl9pPr>
          </a:lstStyle>
          <a:p>
            <a:endParaRPr/>
          </a:p>
        </p:txBody>
      </p:sp>
      <p:sp>
        <p:nvSpPr>
          <p:cNvPr id="62" name="Google Shape;62;p14"/>
          <p:cNvSpPr txBox="1">
            <a:spLocks noGrp="1"/>
          </p:cNvSpPr>
          <p:nvPr>
            <p:ph type="subTitle" idx="3"/>
          </p:nvPr>
        </p:nvSpPr>
        <p:spPr>
          <a:xfrm>
            <a:off x="2022629"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050">
                <a:solidFill>
                  <a:schemeClr val="lt2"/>
                </a:solidFill>
              </a:defRPr>
            </a:lvl1pPr>
            <a:lvl2pPr lvl="1" algn="ctr" rtl="0">
              <a:lnSpc>
                <a:spcPct val="100000"/>
              </a:lnSpc>
              <a:spcBef>
                <a:spcPts val="0"/>
              </a:spcBef>
              <a:spcAft>
                <a:spcPts val="0"/>
              </a:spcAft>
              <a:buClr>
                <a:schemeClr val="lt2"/>
              </a:buClr>
              <a:buSzPts val="2100"/>
              <a:buNone/>
              <a:defRPr sz="1575">
                <a:solidFill>
                  <a:schemeClr val="lt2"/>
                </a:solidFill>
              </a:defRPr>
            </a:lvl2pPr>
            <a:lvl3pPr lvl="2" algn="ctr" rtl="0">
              <a:lnSpc>
                <a:spcPct val="100000"/>
              </a:lnSpc>
              <a:spcBef>
                <a:spcPts val="0"/>
              </a:spcBef>
              <a:spcAft>
                <a:spcPts val="0"/>
              </a:spcAft>
              <a:buClr>
                <a:schemeClr val="lt2"/>
              </a:buClr>
              <a:buSzPts val="2100"/>
              <a:buNone/>
              <a:defRPr sz="1575">
                <a:solidFill>
                  <a:schemeClr val="lt2"/>
                </a:solidFill>
              </a:defRPr>
            </a:lvl3pPr>
            <a:lvl4pPr lvl="3" algn="ctr" rtl="0">
              <a:lnSpc>
                <a:spcPct val="100000"/>
              </a:lnSpc>
              <a:spcBef>
                <a:spcPts val="0"/>
              </a:spcBef>
              <a:spcAft>
                <a:spcPts val="0"/>
              </a:spcAft>
              <a:buClr>
                <a:schemeClr val="lt2"/>
              </a:buClr>
              <a:buSzPts val="2100"/>
              <a:buNone/>
              <a:defRPr sz="1575">
                <a:solidFill>
                  <a:schemeClr val="lt2"/>
                </a:solidFill>
              </a:defRPr>
            </a:lvl4pPr>
            <a:lvl5pPr lvl="4" algn="ctr" rtl="0">
              <a:lnSpc>
                <a:spcPct val="100000"/>
              </a:lnSpc>
              <a:spcBef>
                <a:spcPts val="0"/>
              </a:spcBef>
              <a:spcAft>
                <a:spcPts val="0"/>
              </a:spcAft>
              <a:buClr>
                <a:schemeClr val="lt2"/>
              </a:buClr>
              <a:buSzPts val="2100"/>
              <a:buNone/>
              <a:defRPr sz="1575">
                <a:solidFill>
                  <a:schemeClr val="lt2"/>
                </a:solidFill>
              </a:defRPr>
            </a:lvl5pPr>
            <a:lvl6pPr lvl="5" algn="ctr" rtl="0">
              <a:lnSpc>
                <a:spcPct val="100000"/>
              </a:lnSpc>
              <a:spcBef>
                <a:spcPts val="0"/>
              </a:spcBef>
              <a:spcAft>
                <a:spcPts val="0"/>
              </a:spcAft>
              <a:buClr>
                <a:schemeClr val="lt2"/>
              </a:buClr>
              <a:buSzPts val="2100"/>
              <a:buNone/>
              <a:defRPr sz="1575">
                <a:solidFill>
                  <a:schemeClr val="lt2"/>
                </a:solidFill>
              </a:defRPr>
            </a:lvl6pPr>
            <a:lvl7pPr lvl="6" algn="ctr" rtl="0">
              <a:lnSpc>
                <a:spcPct val="100000"/>
              </a:lnSpc>
              <a:spcBef>
                <a:spcPts val="0"/>
              </a:spcBef>
              <a:spcAft>
                <a:spcPts val="0"/>
              </a:spcAft>
              <a:buClr>
                <a:schemeClr val="lt2"/>
              </a:buClr>
              <a:buSzPts val="2100"/>
              <a:buNone/>
              <a:defRPr sz="1575">
                <a:solidFill>
                  <a:schemeClr val="lt2"/>
                </a:solidFill>
              </a:defRPr>
            </a:lvl7pPr>
            <a:lvl8pPr lvl="7" algn="ctr" rtl="0">
              <a:lnSpc>
                <a:spcPct val="100000"/>
              </a:lnSpc>
              <a:spcBef>
                <a:spcPts val="0"/>
              </a:spcBef>
              <a:spcAft>
                <a:spcPts val="0"/>
              </a:spcAft>
              <a:buClr>
                <a:schemeClr val="lt2"/>
              </a:buClr>
              <a:buSzPts val="2100"/>
              <a:buNone/>
              <a:defRPr sz="1575">
                <a:solidFill>
                  <a:schemeClr val="lt2"/>
                </a:solidFill>
              </a:defRPr>
            </a:lvl8pPr>
            <a:lvl9pPr lvl="8" algn="ctr" rtl="0">
              <a:lnSpc>
                <a:spcPct val="100000"/>
              </a:lnSpc>
              <a:spcBef>
                <a:spcPts val="0"/>
              </a:spcBef>
              <a:spcAft>
                <a:spcPts val="0"/>
              </a:spcAft>
              <a:buClr>
                <a:schemeClr val="lt2"/>
              </a:buClr>
              <a:buSzPts val="2100"/>
              <a:buNone/>
              <a:defRPr sz="1575">
                <a:solidFill>
                  <a:schemeClr val="lt2"/>
                </a:solidFill>
              </a:defRPr>
            </a:lvl9pPr>
          </a:lstStyle>
          <a:p>
            <a:endParaRPr/>
          </a:p>
        </p:txBody>
      </p:sp>
      <p:sp>
        <p:nvSpPr>
          <p:cNvPr id="63" name="Google Shape;63;p14"/>
          <p:cNvSpPr txBox="1">
            <a:spLocks noGrp="1"/>
          </p:cNvSpPr>
          <p:nvPr>
            <p:ph type="title" idx="4"/>
          </p:nvPr>
        </p:nvSpPr>
        <p:spPr>
          <a:xfrm>
            <a:off x="3494822"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4200"/>
              <a:buNone/>
              <a:defRPr sz="3150"/>
            </a:lvl2pPr>
            <a:lvl3pPr lvl="2" algn="ctr" rtl="0">
              <a:spcBef>
                <a:spcPts val="0"/>
              </a:spcBef>
              <a:spcAft>
                <a:spcPts val="0"/>
              </a:spcAft>
              <a:buSzPts val="4200"/>
              <a:buNone/>
              <a:defRPr sz="3150"/>
            </a:lvl3pPr>
            <a:lvl4pPr lvl="3" algn="ctr" rtl="0">
              <a:spcBef>
                <a:spcPts val="0"/>
              </a:spcBef>
              <a:spcAft>
                <a:spcPts val="0"/>
              </a:spcAft>
              <a:buSzPts val="4200"/>
              <a:buNone/>
              <a:defRPr sz="3150"/>
            </a:lvl4pPr>
            <a:lvl5pPr lvl="4" algn="ctr" rtl="0">
              <a:spcBef>
                <a:spcPts val="0"/>
              </a:spcBef>
              <a:spcAft>
                <a:spcPts val="0"/>
              </a:spcAft>
              <a:buSzPts val="4200"/>
              <a:buNone/>
              <a:defRPr sz="3150"/>
            </a:lvl5pPr>
            <a:lvl6pPr lvl="5" algn="ctr" rtl="0">
              <a:spcBef>
                <a:spcPts val="0"/>
              </a:spcBef>
              <a:spcAft>
                <a:spcPts val="0"/>
              </a:spcAft>
              <a:buSzPts val="4200"/>
              <a:buNone/>
              <a:defRPr sz="3150"/>
            </a:lvl6pPr>
            <a:lvl7pPr lvl="6" algn="ctr" rtl="0">
              <a:spcBef>
                <a:spcPts val="0"/>
              </a:spcBef>
              <a:spcAft>
                <a:spcPts val="0"/>
              </a:spcAft>
              <a:buSzPts val="4200"/>
              <a:buNone/>
              <a:defRPr sz="3150"/>
            </a:lvl7pPr>
            <a:lvl8pPr lvl="7" algn="ctr" rtl="0">
              <a:spcBef>
                <a:spcPts val="0"/>
              </a:spcBef>
              <a:spcAft>
                <a:spcPts val="0"/>
              </a:spcAft>
              <a:buSzPts val="4200"/>
              <a:buNone/>
              <a:defRPr sz="3150"/>
            </a:lvl8pPr>
            <a:lvl9pPr lvl="8" algn="ctr" rtl="0">
              <a:spcBef>
                <a:spcPts val="0"/>
              </a:spcBef>
              <a:spcAft>
                <a:spcPts val="0"/>
              </a:spcAft>
              <a:buSzPts val="4200"/>
              <a:buNone/>
              <a:defRPr sz="3150"/>
            </a:lvl9pPr>
          </a:lstStyle>
          <a:p>
            <a:endParaRPr/>
          </a:p>
        </p:txBody>
      </p:sp>
      <p:sp>
        <p:nvSpPr>
          <p:cNvPr id="64" name="Google Shape;64;p14"/>
          <p:cNvSpPr txBox="1">
            <a:spLocks noGrp="1"/>
          </p:cNvSpPr>
          <p:nvPr>
            <p:ph type="subTitle" idx="5"/>
          </p:nvPr>
        </p:nvSpPr>
        <p:spPr>
          <a:xfrm>
            <a:off x="3494822"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65" name="Google Shape;65;p14"/>
          <p:cNvSpPr txBox="1">
            <a:spLocks noGrp="1"/>
          </p:cNvSpPr>
          <p:nvPr>
            <p:ph type="title" idx="6"/>
          </p:nvPr>
        </p:nvSpPr>
        <p:spPr>
          <a:xfrm>
            <a:off x="4967016"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4200"/>
              <a:buNone/>
              <a:defRPr sz="3150"/>
            </a:lvl2pPr>
            <a:lvl3pPr lvl="2" algn="ctr" rtl="0">
              <a:spcBef>
                <a:spcPts val="0"/>
              </a:spcBef>
              <a:spcAft>
                <a:spcPts val="0"/>
              </a:spcAft>
              <a:buSzPts val="4200"/>
              <a:buNone/>
              <a:defRPr sz="3150"/>
            </a:lvl3pPr>
            <a:lvl4pPr lvl="3" algn="ctr" rtl="0">
              <a:spcBef>
                <a:spcPts val="0"/>
              </a:spcBef>
              <a:spcAft>
                <a:spcPts val="0"/>
              </a:spcAft>
              <a:buSzPts val="4200"/>
              <a:buNone/>
              <a:defRPr sz="3150"/>
            </a:lvl4pPr>
            <a:lvl5pPr lvl="4" algn="ctr" rtl="0">
              <a:spcBef>
                <a:spcPts val="0"/>
              </a:spcBef>
              <a:spcAft>
                <a:spcPts val="0"/>
              </a:spcAft>
              <a:buSzPts val="4200"/>
              <a:buNone/>
              <a:defRPr sz="3150"/>
            </a:lvl5pPr>
            <a:lvl6pPr lvl="5" algn="ctr" rtl="0">
              <a:spcBef>
                <a:spcPts val="0"/>
              </a:spcBef>
              <a:spcAft>
                <a:spcPts val="0"/>
              </a:spcAft>
              <a:buSzPts val="4200"/>
              <a:buNone/>
              <a:defRPr sz="3150"/>
            </a:lvl6pPr>
            <a:lvl7pPr lvl="6" algn="ctr" rtl="0">
              <a:spcBef>
                <a:spcPts val="0"/>
              </a:spcBef>
              <a:spcAft>
                <a:spcPts val="0"/>
              </a:spcAft>
              <a:buSzPts val="4200"/>
              <a:buNone/>
              <a:defRPr sz="3150"/>
            </a:lvl7pPr>
            <a:lvl8pPr lvl="7" algn="ctr" rtl="0">
              <a:spcBef>
                <a:spcPts val="0"/>
              </a:spcBef>
              <a:spcAft>
                <a:spcPts val="0"/>
              </a:spcAft>
              <a:buSzPts val="4200"/>
              <a:buNone/>
              <a:defRPr sz="3150"/>
            </a:lvl8pPr>
            <a:lvl9pPr lvl="8" algn="ctr" rtl="0">
              <a:spcBef>
                <a:spcPts val="0"/>
              </a:spcBef>
              <a:spcAft>
                <a:spcPts val="0"/>
              </a:spcAft>
              <a:buSzPts val="4200"/>
              <a:buNone/>
              <a:defRPr sz="3150"/>
            </a:lvl9pPr>
          </a:lstStyle>
          <a:p>
            <a:endParaRPr/>
          </a:p>
        </p:txBody>
      </p:sp>
      <p:sp>
        <p:nvSpPr>
          <p:cNvPr id="66" name="Google Shape;66;p14"/>
          <p:cNvSpPr txBox="1">
            <a:spLocks noGrp="1"/>
          </p:cNvSpPr>
          <p:nvPr>
            <p:ph type="subTitle" idx="7"/>
          </p:nvPr>
        </p:nvSpPr>
        <p:spPr>
          <a:xfrm>
            <a:off x="4967016"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67" name="Google Shape;67;p14"/>
          <p:cNvSpPr txBox="1">
            <a:spLocks noGrp="1"/>
          </p:cNvSpPr>
          <p:nvPr>
            <p:ph type="title" idx="8" hasCustomPrompt="1"/>
          </p:nvPr>
        </p:nvSpPr>
        <p:spPr>
          <a:xfrm>
            <a:off x="526256"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6000"/>
              <a:buNone/>
              <a:defRPr sz="4500">
                <a:solidFill>
                  <a:schemeClr val="lt2"/>
                </a:solidFill>
              </a:defRPr>
            </a:lvl1pPr>
            <a:lvl2pPr lvl="1" algn="ctr" rtl="0">
              <a:spcBef>
                <a:spcPts val="0"/>
              </a:spcBef>
              <a:spcAft>
                <a:spcPts val="0"/>
              </a:spcAft>
              <a:buClr>
                <a:schemeClr val="lt2"/>
              </a:buClr>
              <a:buSzPts val="6000"/>
              <a:buNone/>
              <a:defRPr sz="4500">
                <a:solidFill>
                  <a:schemeClr val="lt2"/>
                </a:solidFill>
              </a:defRPr>
            </a:lvl2pPr>
            <a:lvl3pPr lvl="2" algn="ctr" rtl="0">
              <a:spcBef>
                <a:spcPts val="0"/>
              </a:spcBef>
              <a:spcAft>
                <a:spcPts val="0"/>
              </a:spcAft>
              <a:buClr>
                <a:schemeClr val="lt2"/>
              </a:buClr>
              <a:buSzPts val="6000"/>
              <a:buNone/>
              <a:defRPr sz="4500">
                <a:solidFill>
                  <a:schemeClr val="lt2"/>
                </a:solidFill>
              </a:defRPr>
            </a:lvl3pPr>
            <a:lvl4pPr lvl="3" algn="ctr" rtl="0">
              <a:spcBef>
                <a:spcPts val="0"/>
              </a:spcBef>
              <a:spcAft>
                <a:spcPts val="0"/>
              </a:spcAft>
              <a:buClr>
                <a:schemeClr val="lt2"/>
              </a:buClr>
              <a:buSzPts val="6000"/>
              <a:buNone/>
              <a:defRPr sz="4500">
                <a:solidFill>
                  <a:schemeClr val="lt2"/>
                </a:solidFill>
              </a:defRPr>
            </a:lvl4pPr>
            <a:lvl5pPr lvl="4" algn="ctr" rtl="0">
              <a:spcBef>
                <a:spcPts val="0"/>
              </a:spcBef>
              <a:spcAft>
                <a:spcPts val="0"/>
              </a:spcAft>
              <a:buClr>
                <a:schemeClr val="lt2"/>
              </a:buClr>
              <a:buSzPts val="6000"/>
              <a:buNone/>
              <a:defRPr sz="4500">
                <a:solidFill>
                  <a:schemeClr val="lt2"/>
                </a:solidFill>
              </a:defRPr>
            </a:lvl5pPr>
            <a:lvl6pPr lvl="5" algn="ctr" rtl="0">
              <a:spcBef>
                <a:spcPts val="0"/>
              </a:spcBef>
              <a:spcAft>
                <a:spcPts val="0"/>
              </a:spcAft>
              <a:buClr>
                <a:schemeClr val="lt2"/>
              </a:buClr>
              <a:buSzPts val="6000"/>
              <a:buNone/>
              <a:defRPr sz="4500">
                <a:solidFill>
                  <a:schemeClr val="lt2"/>
                </a:solidFill>
              </a:defRPr>
            </a:lvl6pPr>
            <a:lvl7pPr lvl="6" algn="ctr" rtl="0">
              <a:spcBef>
                <a:spcPts val="0"/>
              </a:spcBef>
              <a:spcAft>
                <a:spcPts val="0"/>
              </a:spcAft>
              <a:buClr>
                <a:schemeClr val="lt2"/>
              </a:buClr>
              <a:buSzPts val="6000"/>
              <a:buNone/>
              <a:defRPr sz="4500">
                <a:solidFill>
                  <a:schemeClr val="lt2"/>
                </a:solidFill>
              </a:defRPr>
            </a:lvl7pPr>
            <a:lvl8pPr lvl="7" algn="ctr" rtl="0">
              <a:spcBef>
                <a:spcPts val="0"/>
              </a:spcBef>
              <a:spcAft>
                <a:spcPts val="0"/>
              </a:spcAft>
              <a:buClr>
                <a:schemeClr val="lt2"/>
              </a:buClr>
              <a:buSzPts val="6000"/>
              <a:buNone/>
              <a:defRPr sz="4500">
                <a:solidFill>
                  <a:schemeClr val="lt2"/>
                </a:solidFill>
              </a:defRPr>
            </a:lvl8pPr>
            <a:lvl9pPr lvl="8" algn="ctr" rtl="0">
              <a:spcBef>
                <a:spcPts val="0"/>
              </a:spcBef>
              <a:spcAft>
                <a:spcPts val="0"/>
              </a:spcAft>
              <a:buClr>
                <a:schemeClr val="lt2"/>
              </a:buClr>
              <a:buSzPts val="6000"/>
              <a:buNone/>
              <a:defRPr sz="4500">
                <a:solidFill>
                  <a:schemeClr val="lt2"/>
                </a:solidFill>
              </a:defRPr>
            </a:lvl9pPr>
          </a:lstStyle>
          <a:p>
            <a:r>
              <a:t>xx%</a:t>
            </a:r>
          </a:p>
        </p:txBody>
      </p:sp>
      <p:sp>
        <p:nvSpPr>
          <p:cNvPr id="68" name="Google Shape;68;p14"/>
          <p:cNvSpPr txBox="1">
            <a:spLocks noGrp="1"/>
          </p:cNvSpPr>
          <p:nvPr>
            <p:ph type="title" idx="9" hasCustomPrompt="1"/>
          </p:nvPr>
        </p:nvSpPr>
        <p:spPr>
          <a:xfrm>
            <a:off x="4942838"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4500">
                <a:solidFill>
                  <a:schemeClr val="dk2"/>
                </a:solidFill>
              </a:defRPr>
            </a:lvl1pPr>
            <a:lvl2pPr lvl="1" algn="ctr" rtl="0">
              <a:spcBef>
                <a:spcPts val="0"/>
              </a:spcBef>
              <a:spcAft>
                <a:spcPts val="0"/>
              </a:spcAft>
              <a:buClr>
                <a:schemeClr val="dk2"/>
              </a:buClr>
              <a:buSzPts val="6000"/>
              <a:buNone/>
              <a:defRPr sz="4500">
                <a:solidFill>
                  <a:schemeClr val="dk2"/>
                </a:solidFill>
              </a:defRPr>
            </a:lvl2pPr>
            <a:lvl3pPr lvl="2" algn="ctr" rtl="0">
              <a:spcBef>
                <a:spcPts val="0"/>
              </a:spcBef>
              <a:spcAft>
                <a:spcPts val="0"/>
              </a:spcAft>
              <a:buClr>
                <a:schemeClr val="dk2"/>
              </a:buClr>
              <a:buSzPts val="6000"/>
              <a:buNone/>
              <a:defRPr sz="4500">
                <a:solidFill>
                  <a:schemeClr val="dk2"/>
                </a:solidFill>
              </a:defRPr>
            </a:lvl3pPr>
            <a:lvl4pPr lvl="3" algn="ctr" rtl="0">
              <a:spcBef>
                <a:spcPts val="0"/>
              </a:spcBef>
              <a:spcAft>
                <a:spcPts val="0"/>
              </a:spcAft>
              <a:buClr>
                <a:schemeClr val="dk2"/>
              </a:buClr>
              <a:buSzPts val="6000"/>
              <a:buNone/>
              <a:defRPr sz="4500">
                <a:solidFill>
                  <a:schemeClr val="dk2"/>
                </a:solidFill>
              </a:defRPr>
            </a:lvl4pPr>
            <a:lvl5pPr lvl="4" algn="ctr" rtl="0">
              <a:spcBef>
                <a:spcPts val="0"/>
              </a:spcBef>
              <a:spcAft>
                <a:spcPts val="0"/>
              </a:spcAft>
              <a:buClr>
                <a:schemeClr val="dk2"/>
              </a:buClr>
              <a:buSzPts val="6000"/>
              <a:buNone/>
              <a:defRPr sz="4500">
                <a:solidFill>
                  <a:schemeClr val="dk2"/>
                </a:solidFill>
              </a:defRPr>
            </a:lvl5pPr>
            <a:lvl6pPr lvl="5" algn="ctr" rtl="0">
              <a:spcBef>
                <a:spcPts val="0"/>
              </a:spcBef>
              <a:spcAft>
                <a:spcPts val="0"/>
              </a:spcAft>
              <a:buClr>
                <a:schemeClr val="dk2"/>
              </a:buClr>
              <a:buSzPts val="6000"/>
              <a:buNone/>
              <a:defRPr sz="4500">
                <a:solidFill>
                  <a:schemeClr val="dk2"/>
                </a:solidFill>
              </a:defRPr>
            </a:lvl6pPr>
            <a:lvl7pPr lvl="6" algn="ctr" rtl="0">
              <a:spcBef>
                <a:spcPts val="0"/>
              </a:spcBef>
              <a:spcAft>
                <a:spcPts val="0"/>
              </a:spcAft>
              <a:buClr>
                <a:schemeClr val="dk2"/>
              </a:buClr>
              <a:buSzPts val="6000"/>
              <a:buNone/>
              <a:defRPr sz="4500">
                <a:solidFill>
                  <a:schemeClr val="dk2"/>
                </a:solidFill>
              </a:defRPr>
            </a:lvl7pPr>
            <a:lvl8pPr lvl="7" algn="ctr" rtl="0">
              <a:spcBef>
                <a:spcPts val="0"/>
              </a:spcBef>
              <a:spcAft>
                <a:spcPts val="0"/>
              </a:spcAft>
              <a:buClr>
                <a:schemeClr val="dk2"/>
              </a:buClr>
              <a:buSzPts val="6000"/>
              <a:buNone/>
              <a:defRPr sz="4500">
                <a:solidFill>
                  <a:schemeClr val="dk2"/>
                </a:solidFill>
              </a:defRPr>
            </a:lvl8pPr>
            <a:lvl9pPr lvl="8" algn="ctr" rtl="0">
              <a:spcBef>
                <a:spcPts val="0"/>
              </a:spcBef>
              <a:spcAft>
                <a:spcPts val="0"/>
              </a:spcAft>
              <a:buClr>
                <a:schemeClr val="dk2"/>
              </a:buClr>
              <a:buSzPts val="6000"/>
              <a:buNone/>
              <a:defRPr sz="4500">
                <a:solidFill>
                  <a:schemeClr val="dk2"/>
                </a:solidFill>
              </a:defRPr>
            </a:lvl9pPr>
          </a:lstStyle>
          <a:p>
            <a:r>
              <a:t>xx%</a:t>
            </a:r>
          </a:p>
        </p:txBody>
      </p:sp>
      <p:sp>
        <p:nvSpPr>
          <p:cNvPr id="69" name="Google Shape;69;p14"/>
          <p:cNvSpPr txBox="1">
            <a:spLocks noGrp="1"/>
          </p:cNvSpPr>
          <p:nvPr>
            <p:ph type="title" idx="13" hasCustomPrompt="1"/>
          </p:nvPr>
        </p:nvSpPr>
        <p:spPr>
          <a:xfrm>
            <a:off x="3458551"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4500">
                <a:solidFill>
                  <a:schemeClr val="dk2"/>
                </a:solidFill>
              </a:defRPr>
            </a:lvl1pPr>
            <a:lvl2pPr lvl="1" algn="ctr" rtl="0">
              <a:spcBef>
                <a:spcPts val="0"/>
              </a:spcBef>
              <a:spcAft>
                <a:spcPts val="0"/>
              </a:spcAft>
              <a:buClr>
                <a:schemeClr val="dk2"/>
              </a:buClr>
              <a:buSzPts val="6000"/>
              <a:buNone/>
              <a:defRPr sz="4500">
                <a:solidFill>
                  <a:schemeClr val="dk2"/>
                </a:solidFill>
              </a:defRPr>
            </a:lvl2pPr>
            <a:lvl3pPr lvl="2" algn="ctr" rtl="0">
              <a:spcBef>
                <a:spcPts val="0"/>
              </a:spcBef>
              <a:spcAft>
                <a:spcPts val="0"/>
              </a:spcAft>
              <a:buClr>
                <a:schemeClr val="dk2"/>
              </a:buClr>
              <a:buSzPts val="6000"/>
              <a:buNone/>
              <a:defRPr sz="4500">
                <a:solidFill>
                  <a:schemeClr val="dk2"/>
                </a:solidFill>
              </a:defRPr>
            </a:lvl3pPr>
            <a:lvl4pPr lvl="3" algn="ctr" rtl="0">
              <a:spcBef>
                <a:spcPts val="0"/>
              </a:spcBef>
              <a:spcAft>
                <a:spcPts val="0"/>
              </a:spcAft>
              <a:buClr>
                <a:schemeClr val="dk2"/>
              </a:buClr>
              <a:buSzPts val="6000"/>
              <a:buNone/>
              <a:defRPr sz="4500">
                <a:solidFill>
                  <a:schemeClr val="dk2"/>
                </a:solidFill>
              </a:defRPr>
            </a:lvl4pPr>
            <a:lvl5pPr lvl="4" algn="ctr" rtl="0">
              <a:spcBef>
                <a:spcPts val="0"/>
              </a:spcBef>
              <a:spcAft>
                <a:spcPts val="0"/>
              </a:spcAft>
              <a:buClr>
                <a:schemeClr val="dk2"/>
              </a:buClr>
              <a:buSzPts val="6000"/>
              <a:buNone/>
              <a:defRPr sz="4500">
                <a:solidFill>
                  <a:schemeClr val="dk2"/>
                </a:solidFill>
              </a:defRPr>
            </a:lvl5pPr>
            <a:lvl6pPr lvl="5" algn="ctr" rtl="0">
              <a:spcBef>
                <a:spcPts val="0"/>
              </a:spcBef>
              <a:spcAft>
                <a:spcPts val="0"/>
              </a:spcAft>
              <a:buClr>
                <a:schemeClr val="dk2"/>
              </a:buClr>
              <a:buSzPts val="6000"/>
              <a:buNone/>
              <a:defRPr sz="4500">
                <a:solidFill>
                  <a:schemeClr val="dk2"/>
                </a:solidFill>
              </a:defRPr>
            </a:lvl6pPr>
            <a:lvl7pPr lvl="6" algn="ctr" rtl="0">
              <a:spcBef>
                <a:spcPts val="0"/>
              </a:spcBef>
              <a:spcAft>
                <a:spcPts val="0"/>
              </a:spcAft>
              <a:buClr>
                <a:schemeClr val="dk2"/>
              </a:buClr>
              <a:buSzPts val="6000"/>
              <a:buNone/>
              <a:defRPr sz="4500">
                <a:solidFill>
                  <a:schemeClr val="dk2"/>
                </a:solidFill>
              </a:defRPr>
            </a:lvl7pPr>
            <a:lvl8pPr lvl="7" algn="ctr" rtl="0">
              <a:spcBef>
                <a:spcPts val="0"/>
              </a:spcBef>
              <a:spcAft>
                <a:spcPts val="0"/>
              </a:spcAft>
              <a:buClr>
                <a:schemeClr val="dk2"/>
              </a:buClr>
              <a:buSzPts val="6000"/>
              <a:buNone/>
              <a:defRPr sz="4500">
                <a:solidFill>
                  <a:schemeClr val="dk2"/>
                </a:solidFill>
              </a:defRPr>
            </a:lvl8pPr>
            <a:lvl9pPr lvl="8" algn="ctr" rtl="0">
              <a:spcBef>
                <a:spcPts val="0"/>
              </a:spcBef>
              <a:spcAft>
                <a:spcPts val="0"/>
              </a:spcAft>
              <a:buClr>
                <a:schemeClr val="dk2"/>
              </a:buClr>
              <a:buSzPts val="6000"/>
              <a:buNone/>
              <a:defRPr sz="4500">
                <a:solidFill>
                  <a:schemeClr val="dk2"/>
                </a:solidFill>
              </a:defRPr>
            </a:lvl9pPr>
          </a:lstStyle>
          <a:p>
            <a:r>
              <a:t>xx%</a:t>
            </a:r>
          </a:p>
        </p:txBody>
      </p:sp>
      <p:sp>
        <p:nvSpPr>
          <p:cNvPr id="70" name="Google Shape;70;p14"/>
          <p:cNvSpPr txBox="1">
            <a:spLocks noGrp="1"/>
          </p:cNvSpPr>
          <p:nvPr>
            <p:ph type="title" idx="14" hasCustomPrompt="1"/>
          </p:nvPr>
        </p:nvSpPr>
        <p:spPr>
          <a:xfrm>
            <a:off x="1992404"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6000"/>
              <a:buNone/>
              <a:defRPr sz="4500">
                <a:solidFill>
                  <a:schemeClr val="lt2"/>
                </a:solidFill>
              </a:defRPr>
            </a:lvl1pPr>
            <a:lvl2pPr lvl="1" algn="ctr" rtl="0">
              <a:spcBef>
                <a:spcPts val="0"/>
              </a:spcBef>
              <a:spcAft>
                <a:spcPts val="0"/>
              </a:spcAft>
              <a:buClr>
                <a:schemeClr val="lt2"/>
              </a:buClr>
              <a:buSzPts val="6000"/>
              <a:buNone/>
              <a:defRPr sz="4500">
                <a:solidFill>
                  <a:schemeClr val="lt2"/>
                </a:solidFill>
              </a:defRPr>
            </a:lvl2pPr>
            <a:lvl3pPr lvl="2" algn="ctr" rtl="0">
              <a:spcBef>
                <a:spcPts val="0"/>
              </a:spcBef>
              <a:spcAft>
                <a:spcPts val="0"/>
              </a:spcAft>
              <a:buClr>
                <a:schemeClr val="lt2"/>
              </a:buClr>
              <a:buSzPts val="6000"/>
              <a:buNone/>
              <a:defRPr sz="4500">
                <a:solidFill>
                  <a:schemeClr val="lt2"/>
                </a:solidFill>
              </a:defRPr>
            </a:lvl3pPr>
            <a:lvl4pPr lvl="3" algn="ctr" rtl="0">
              <a:spcBef>
                <a:spcPts val="0"/>
              </a:spcBef>
              <a:spcAft>
                <a:spcPts val="0"/>
              </a:spcAft>
              <a:buClr>
                <a:schemeClr val="lt2"/>
              </a:buClr>
              <a:buSzPts val="6000"/>
              <a:buNone/>
              <a:defRPr sz="4500">
                <a:solidFill>
                  <a:schemeClr val="lt2"/>
                </a:solidFill>
              </a:defRPr>
            </a:lvl4pPr>
            <a:lvl5pPr lvl="4" algn="ctr" rtl="0">
              <a:spcBef>
                <a:spcPts val="0"/>
              </a:spcBef>
              <a:spcAft>
                <a:spcPts val="0"/>
              </a:spcAft>
              <a:buClr>
                <a:schemeClr val="lt2"/>
              </a:buClr>
              <a:buSzPts val="6000"/>
              <a:buNone/>
              <a:defRPr sz="4500">
                <a:solidFill>
                  <a:schemeClr val="lt2"/>
                </a:solidFill>
              </a:defRPr>
            </a:lvl5pPr>
            <a:lvl6pPr lvl="5" algn="ctr" rtl="0">
              <a:spcBef>
                <a:spcPts val="0"/>
              </a:spcBef>
              <a:spcAft>
                <a:spcPts val="0"/>
              </a:spcAft>
              <a:buClr>
                <a:schemeClr val="lt2"/>
              </a:buClr>
              <a:buSzPts val="6000"/>
              <a:buNone/>
              <a:defRPr sz="4500">
                <a:solidFill>
                  <a:schemeClr val="lt2"/>
                </a:solidFill>
              </a:defRPr>
            </a:lvl6pPr>
            <a:lvl7pPr lvl="6" algn="ctr" rtl="0">
              <a:spcBef>
                <a:spcPts val="0"/>
              </a:spcBef>
              <a:spcAft>
                <a:spcPts val="0"/>
              </a:spcAft>
              <a:buClr>
                <a:schemeClr val="lt2"/>
              </a:buClr>
              <a:buSzPts val="6000"/>
              <a:buNone/>
              <a:defRPr sz="4500">
                <a:solidFill>
                  <a:schemeClr val="lt2"/>
                </a:solidFill>
              </a:defRPr>
            </a:lvl7pPr>
            <a:lvl8pPr lvl="7" algn="ctr" rtl="0">
              <a:spcBef>
                <a:spcPts val="0"/>
              </a:spcBef>
              <a:spcAft>
                <a:spcPts val="0"/>
              </a:spcAft>
              <a:buClr>
                <a:schemeClr val="lt2"/>
              </a:buClr>
              <a:buSzPts val="6000"/>
              <a:buNone/>
              <a:defRPr sz="4500">
                <a:solidFill>
                  <a:schemeClr val="lt2"/>
                </a:solidFill>
              </a:defRPr>
            </a:lvl8pPr>
            <a:lvl9pPr lvl="8" algn="ctr" rtl="0">
              <a:spcBef>
                <a:spcPts val="0"/>
              </a:spcBef>
              <a:spcAft>
                <a:spcPts val="0"/>
              </a:spcAft>
              <a:buClr>
                <a:schemeClr val="lt2"/>
              </a:buClr>
              <a:buSzPts val="6000"/>
              <a:buNone/>
              <a:defRPr sz="45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ix Columns  ">
  <p:cSld name="ONE_COLUMN_TEXT_1_1_1">
    <p:bg>
      <p:bgPr>
        <a:solidFill>
          <a:schemeClr val="lt2"/>
        </a:solidFill>
        <a:effectLst/>
      </p:bgPr>
    </p:bg>
    <p:spTree>
      <p:nvGrpSpPr>
        <p:cNvPr id="1" name="Shape 105"/>
        <p:cNvGrpSpPr/>
        <p:nvPr/>
      </p:nvGrpSpPr>
      <p:grpSpPr>
        <a:xfrm>
          <a:off x="0" y="0"/>
          <a:ext cx="0" cy="0"/>
          <a:chOff x="0" y="0"/>
          <a:chExt cx="0" cy="0"/>
        </a:xfrm>
      </p:grpSpPr>
      <p:sp>
        <p:nvSpPr>
          <p:cNvPr id="106" name="Google Shape;106;p19"/>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solidFill>
                <a:schemeClr val="lt2"/>
              </a:solidFill>
            </a:endParaRPr>
          </a:p>
        </p:txBody>
      </p:sp>
      <p:sp>
        <p:nvSpPr>
          <p:cNvPr id="107" name="Google Shape;107;p19"/>
          <p:cNvSpPr txBox="1">
            <a:spLocks noGrp="1"/>
          </p:cNvSpPr>
          <p:nvPr>
            <p:ph type="title"/>
          </p:nvPr>
        </p:nvSpPr>
        <p:spPr>
          <a:xfrm>
            <a:off x="526200" y="612675"/>
            <a:ext cx="3827250" cy="134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2700">
                <a:solidFill>
                  <a:schemeClr val="dk2"/>
                </a:solidFill>
              </a:defRPr>
            </a:lvl1pPr>
            <a:lvl2pPr lvl="1" rtl="0">
              <a:spcBef>
                <a:spcPts val="0"/>
              </a:spcBef>
              <a:spcAft>
                <a:spcPts val="0"/>
              </a:spcAft>
              <a:buClr>
                <a:schemeClr val="dk2"/>
              </a:buClr>
              <a:buSzPts val="4800"/>
              <a:buNone/>
              <a:defRPr sz="3600">
                <a:solidFill>
                  <a:schemeClr val="dk2"/>
                </a:solidFill>
              </a:defRPr>
            </a:lvl2pPr>
            <a:lvl3pPr lvl="2" rtl="0">
              <a:spcBef>
                <a:spcPts val="0"/>
              </a:spcBef>
              <a:spcAft>
                <a:spcPts val="0"/>
              </a:spcAft>
              <a:buClr>
                <a:schemeClr val="dk2"/>
              </a:buClr>
              <a:buSzPts val="4800"/>
              <a:buNone/>
              <a:defRPr sz="3600">
                <a:solidFill>
                  <a:schemeClr val="dk2"/>
                </a:solidFill>
              </a:defRPr>
            </a:lvl3pPr>
            <a:lvl4pPr lvl="3" rtl="0">
              <a:spcBef>
                <a:spcPts val="0"/>
              </a:spcBef>
              <a:spcAft>
                <a:spcPts val="0"/>
              </a:spcAft>
              <a:buClr>
                <a:schemeClr val="dk2"/>
              </a:buClr>
              <a:buSzPts val="4800"/>
              <a:buNone/>
              <a:defRPr sz="3600">
                <a:solidFill>
                  <a:schemeClr val="dk2"/>
                </a:solidFill>
              </a:defRPr>
            </a:lvl4pPr>
            <a:lvl5pPr lvl="4" rtl="0">
              <a:spcBef>
                <a:spcPts val="0"/>
              </a:spcBef>
              <a:spcAft>
                <a:spcPts val="0"/>
              </a:spcAft>
              <a:buClr>
                <a:schemeClr val="dk2"/>
              </a:buClr>
              <a:buSzPts val="4800"/>
              <a:buNone/>
              <a:defRPr sz="3600">
                <a:solidFill>
                  <a:schemeClr val="dk2"/>
                </a:solidFill>
              </a:defRPr>
            </a:lvl5pPr>
            <a:lvl6pPr lvl="5" rtl="0">
              <a:spcBef>
                <a:spcPts val="0"/>
              </a:spcBef>
              <a:spcAft>
                <a:spcPts val="0"/>
              </a:spcAft>
              <a:buClr>
                <a:schemeClr val="dk2"/>
              </a:buClr>
              <a:buSzPts val="4800"/>
              <a:buNone/>
              <a:defRPr sz="3600">
                <a:solidFill>
                  <a:schemeClr val="dk2"/>
                </a:solidFill>
              </a:defRPr>
            </a:lvl6pPr>
            <a:lvl7pPr lvl="6" rtl="0">
              <a:spcBef>
                <a:spcPts val="0"/>
              </a:spcBef>
              <a:spcAft>
                <a:spcPts val="0"/>
              </a:spcAft>
              <a:buClr>
                <a:schemeClr val="dk2"/>
              </a:buClr>
              <a:buSzPts val="4800"/>
              <a:buNone/>
              <a:defRPr sz="3600">
                <a:solidFill>
                  <a:schemeClr val="dk2"/>
                </a:solidFill>
              </a:defRPr>
            </a:lvl7pPr>
            <a:lvl8pPr lvl="7" rtl="0">
              <a:spcBef>
                <a:spcPts val="0"/>
              </a:spcBef>
              <a:spcAft>
                <a:spcPts val="0"/>
              </a:spcAft>
              <a:buClr>
                <a:schemeClr val="dk2"/>
              </a:buClr>
              <a:buSzPts val="4800"/>
              <a:buNone/>
              <a:defRPr sz="3600">
                <a:solidFill>
                  <a:schemeClr val="dk2"/>
                </a:solidFill>
              </a:defRPr>
            </a:lvl8pPr>
            <a:lvl9pPr lvl="8" rtl="0">
              <a:spcBef>
                <a:spcPts val="0"/>
              </a:spcBef>
              <a:spcAft>
                <a:spcPts val="0"/>
              </a:spcAft>
              <a:buClr>
                <a:schemeClr val="dk2"/>
              </a:buClr>
              <a:buSzPts val="4800"/>
              <a:buNone/>
              <a:defRPr sz="3600">
                <a:solidFill>
                  <a:schemeClr val="dk2"/>
                </a:solidFill>
              </a:defRPr>
            </a:lvl9pPr>
          </a:lstStyle>
          <a:p>
            <a:endParaRPr/>
          </a:p>
        </p:txBody>
      </p:sp>
      <p:sp>
        <p:nvSpPr>
          <p:cNvPr id="108" name="Google Shape;108;p19"/>
          <p:cNvSpPr txBox="1">
            <a:spLocks noGrp="1"/>
          </p:cNvSpPr>
          <p:nvPr>
            <p:ph type="title" idx="2"/>
          </p:nvPr>
        </p:nvSpPr>
        <p:spPr>
          <a:xfrm>
            <a:off x="966000" y="1829125"/>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09" name="Google Shape;109;p19"/>
          <p:cNvSpPr txBox="1">
            <a:spLocks noGrp="1"/>
          </p:cNvSpPr>
          <p:nvPr>
            <p:ph type="subTitle" idx="1"/>
          </p:nvPr>
        </p:nvSpPr>
        <p:spPr>
          <a:xfrm>
            <a:off x="966000" y="22487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0" name="Google Shape;110;p19"/>
          <p:cNvSpPr txBox="1">
            <a:spLocks noGrp="1"/>
          </p:cNvSpPr>
          <p:nvPr>
            <p:ph type="title" idx="3"/>
          </p:nvPr>
        </p:nvSpPr>
        <p:spPr>
          <a:xfrm>
            <a:off x="2758725" y="18290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1" name="Google Shape;111;p19"/>
          <p:cNvSpPr txBox="1">
            <a:spLocks noGrp="1"/>
          </p:cNvSpPr>
          <p:nvPr>
            <p:ph type="subTitle" idx="4"/>
          </p:nvPr>
        </p:nvSpPr>
        <p:spPr>
          <a:xfrm>
            <a:off x="2758725" y="22487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2" name="Google Shape;112;p19"/>
          <p:cNvSpPr txBox="1">
            <a:spLocks noGrp="1"/>
          </p:cNvSpPr>
          <p:nvPr>
            <p:ph type="title" idx="5"/>
          </p:nvPr>
        </p:nvSpPr>
        <p:spPr>
          <a:xfrm>
            <a:off x="4551450" y="18290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3" name="Google Shape;113;p19"/>
          <p:cNvSpPr txBox="1">
            <a:spLocks noGrp="1"/>
          </p:cNvSpPr>
          <p:nvPr>
            <p:ph type="subTitle" idx="6"/>
          </p:nvPr>
        </p:nvSpPr>
        <p:spPr>
          <a:xfrm>
            <a:off x="4551450" y="22487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4" name="Google Shape;114;p19"/>
          <p:cNvSpPr txBox="1">
            <a:spLocks noGrp="1"/>
          </p:cNvSpPr>
          <p:nvPr>
            <p:ph type="title" idx="7"/>
          </p:nvPr>
        </p:nvSpPr>
        <p:spPr>
          <a:xfrm>
            <a:off x="966000" y="3271725"/>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5" name="Google Shape;115;p19"/>
          <p:cNvSpPr txBox="1">
            <a:spLocks noGrp="1"/>
          </p:cNvSpPr>
          <p:nvPr>
            <p:ph type="subTitle" idx="8"/>
          </p:nvPr>
        </p:nvSpPr>
        <p:spPr>
          <a:xfrm>
            <a:off x="966000" y="36913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6" name="Google Shape;116;p19"/>
          <p:cNvSpPr txBox="1">
            <a:spLocks noGrp="1"/>
          </p:cNvSpPr>
          <p:nvPr>
            <p:ph type="title" idx="9"/>
          </p:nvPr>
        </p:nvSpPr>
        <p:spPr>
          <a:xfrm>
            <a:off x="2758725" y="32716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7" name="Google Shape;117;p19"/>
          <p:cNvSpPr txBox="1">
            <a:spLocks noGrp="1"/>
          </p:cNvSpPr>
          <p:nvPr>
            <p:ph type="subTitle" idx="13"/>
          </p:nvPr>
        </p:nvSpPr>
        <p:spPr>
          <a:xfrm>
            <a:off x="2758725" y="36913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8" name="Google Shape;118;p19"/>
          <p:cNvSpPr txBox="1">
            <a:spLocks noGrp="1"/>
          </p:cNvSpPr>
          <p:nvPr>
            <p:ph type="title" idx="14"/>
          </p:nvPr>
        </p:nvSpPr>
        <p:spPr>
          <a:xfrm>
            <a:off x="4551450" y="32716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9" name="Google Shape;119;p19"/>
          <p:cNvSpPr txBox="1">
            <a:spLocks noGrp="1"/>
          </p:cNvSpPr>
          <p:nvPr>
            <p:ph type="subTitle" idx="15"/>
          </p:nvPr>
        </p:nvSpPr>
        <p:spPr>
          <a:xfrm>
            <a:off x="4551450" y="36913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Staatliches"/>
              <a:buNone/>
              <a:defRPr sz="2800" b="1">
                <a:solidFill>
                  <a:schemeClr val="dk2"/>
                </a:solidFill>
                <a:latin typeface="Staatliches"/>
                <a:ea typeface="Staatliches"/>
                <a:cs typeface="Staatliches"/>
                <a:sym typeface="Staatliches"/>
              </a:defRPr>
            </a:lvl1pPr>
            <a:lvl2pPr lvl="1">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2pPr>
            <a:lvl3pPr lvl="2">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3pPr>
            <a:lvl4pPr lvl="3">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4pPr>
            <a:lvl5pPr lvl="4">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5pPr>
            <a:lvl6pPr lvl="5">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6pPr>
            <a:lvl7pPr lvl="6">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7pPr>
            <a:lvl8pPr lvl="7">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8pPr>
            <a:lvl9pPr lvl="8">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434343"/>
              </a:buClr>
              <a:buSzPts val="1800"/>
              <a:buFont typeface="Raleway"/>
              <a:buChar char="●"/>
              <a:defRPr sz="1800">
                <a:solidFill>
                  <a:srgbClr val="434343"/>
                </a:solidFill>
                <a:latin typeface="Raleway"/>
                <a:ea typeface="Raleway"/>
                <a:cs typeface="Raleway"/>
                <a:sym typeface="Raleway"/>
              </a:defRPr>
            </a:lvl1pPr>
            <a:lvl2pPr marL="914400" lvl="1"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2pPr>
            <a:lvl3pPr marL="1371600" lvl="2"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3pPr>
            <a:lvl4pPr marL="1828800" lvl="3"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4pPr>
            <a:lvl5pPr marL="2286000" lvl="4"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5pPr>
            <a:lvl6pPr marL="2743200" lvl="5"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6pPr>
            <a:lvl7pPr marL="3200400" lvl="6"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7pPr>
            <a:lvl8pPr marL="3657600" lvl="7"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8pPr>
            <a:lvl9pPr marL="4114800" lvl="8" indent="-317500">
              <a:lnSpc>
                <a:spcPct val="100000"/>
              </a:lnSpc>
              <a:spcBef>
                <a:spcPts val="1600"/>
              </a:spcBef>
              <a:spcAft>
                <a:spcPts val="1600"/>
              </a:spcAft>
              <a:buClr>
                <a:srgbClr val="434343"/>
              </a:buClr>
              <a:buSzPts val="1400"/>
              <a:buFont typeface="Raleway"/>
              <a:buChar char="■"/>
              <a:defRPr>
                <a:solidFill>
                  <a:srgbClr val="434343"/>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7" r:id="rId5"/>
    <p:sldLayoutId id="2147483660"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create.kahoot.it/share/ao-uc-cach-mang/1ff33d86-3802-4c4b-aef3-a6ad8e1bbee9?fbclid=IwAR3yPMjT9tDyCScm319Dj3yP9iTMb6rO3br09gmPXkos6R94RsHUIc8tTAE"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3.xml"/><Relationship Id="rId5" Type="http://schemas.openxmlformats.org/officeDocument/2006/relationships/image" Target="../media/image11.jp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title" idx="2"/>
          </p:nvPr>
        </p:nvSpPr>
        <p:spPr>
          <a:xfrm>
            <a:off x="1504401" y="1671075"/>
            <a:ext cx="1677797" cy="514191"/>
          </a:xfrm>
          <a:prstGeom prst="rect">
            <a:avLst/>
          </a:prstGeom>
        </p:spPr>
        <p:txBody>
          <a:bodyPr spcFirstLastPara="1" wrap="square" lIns="68569" tIns="68569" rIns="68569" bIns="68569" anchor="b" anchorCtr="0">
            <a:noAutofit/>
          </a:bodyPr>
          <a:lstStyle/>
          <a:p>
            <a:pPr>
              <a:buSzPts val="6000"/>
            </a:pPr>
            <a:r>
              <a:rPr lang="en" sz="2400">
                <a:solidFill>
                  <a:schemeClr val="bg1"/>
                </a:solidFill>
                <a:latin typeface="UTM Facebook" panose="02040403050506020204" pitchFamily="18" charset="0"/>
              </a:rPr>
              <a:t>NỘI DUNG</a:t>
            </a:r>
            <a:br>
              <a:rPr lang="en-US" sz="2400" spc="300">
                <a:solidFill>
                  <a:srgbClr val="434343"/>
                </a:solidFill>
                <a:latin typeface="UTM Facebook" panose="02040403050506020204" pitchFamily="18" charset="0"/>
              </a:rPr>
            </a:br>
            <a:endParaRPr sz="2400" spc="300">
              <a:solidFill>
                <a:srgbClr val="434343"/>
              </a:solidFill>
              <a:latin typeface="UTM Facebook" panose="02040403050506020204" pitchFamily="18" charset="0"/>
            </a:endParaRPr>
          </a:p>
        </p:txBody>
      </p:sp>
      <p:sp>
        <p:nvSpPr>
          <p:cNvPr id="193" name="Google Shape;193;p32"/>
          <p:cNvSpPr txBox="1">
            <a:spLocks noGrp="1"/>
          </p:cNvSpPr>
          <p:nvPr>
            <p:ph type="title" idx="6"/>
          </p:nvPr>
        </p:nvSpPr>
        <p:spPr>
          <a:xfrm>
            <a:off x="3325879" y="1208137"/>
            <a:ext cx="1715189" cy="617525"/>
          </a:xfrm>
          <a:prstGeom prst="rect">
            <a:avLst/>
          </a:prstGeom>
        </p:spPr>
        <p:txBody>
          <a:bodyPr spcFirstLastPara="1" wrap="square" lIns="68569" tIns="68569" rIns="68569" bIns="68569" anchor="b" anchorCtr="0">
            <a:noAutofit/>
          </a:bodyPr>
          <a:lstStyle/>
          <a:p>
            <a:pPr>
              <a:buClr>
                <a:schemeClr val="lt2"/>
              </a:buClr>
              <a:buSzPts val="6000"/>
            </a:pPr>
            <a:r>
              <a:rPr lang="en-US" sz="2400">
                <a:solidFill>
                  <a:srgbClr val="434343"/>
                </a:solidFill>
                <a:latin typeface="UTM Facebook" panose="02040403050506020204" pitchFamily="18" charset="0"/>
              </a:rPr>
              <a:t>QUAN ĐIỂM</a:t>
            </a:r>
          </a:p>
        </p:txBody>
      </p:sp>
      <p:sp>
        <p:nvSpPr>
          <p:cNvPr id="195" name="Google Shape;195;p32"/>
          <p:cNvSpPr txBox="1">
            <a:spLocks noGrp="1"/>
          </p:cNvSpPr>
          <p:nvPr>
            <p:ph type="title" idx="8"/>
          </p:nvPr>
        </p:nvSpPr>
        <p:spPr>
          <a:xfrm>
            <a:off x="57729" y="519696"/>
            <a:ext cx="1388925" cy="818325"/>
          </a:xfrm>
          <a:prstGeom prst="rect">
            <a:avLst/>
          </a:prstGeom>
        </p:spPr>
        <p:txBody>
          <a:bodyPr spcFirstLastPara="1" wrap="square" lIns="68569" tIns="68569" rIns="68569" bIns="68569" anchor="b" anchorCtr="0">
            <a:noAutofit/>
          </a:bodyPr>
          <a:lstStyle/>
          <a:p>
            <a:r>
              <a:rPr lang="en" spc="300">
                <a:latin typeface="UTM Facebook" panose="02040403050506020204" pitchFamily="18" charset="0"/>
              </a:rPr>
              <a:t>01</a:t>
            </a:r>
            <a:endParaRPr spc="300">
              <a:latin typeface="UTM Facebook" panose="02040403050506020204" pitchFamily="18" charset="0"/>
            </a:endParaRPr>
          </a:p>
        </p:txBody>
      </p:sp>
      <p:sp>
        <p:nvSpPr>
          <p:cNvPr id="197" name="Google Shape;197;p32"/>
          <p:cNvSpPr txBox="1">
            <a:spLocks noGrp="1"/>
          </p:cNvSpPr>
          <p:nvPr>
            <p:ph type="title" idx="13"/>
          </p:nvPr>
        </p:nvSpPr>
        <p:spPr>
          <a:xfrm>
            <a:off x="3488071" y="519760"/>
            <a:ext cx="1388925" cy="818325"/>
          </a:xfrm>
          <a:prstGeom prst="rect">
            <a:avLst/>
          </a:prstGeom>
        </p:spPr>
        <p:txBody>
          <a:bodyPr spcFirstLastPara="1" wrap="square" lIns="68569" tIns="68569" rIns="68569" bIns="68569" anchor="b" anchorCtr="0">
            <a:noAutofit/>
          </a:bodyPr>
          <a:lstStyle/>
          <a:p>
            <a:pPr>
              <a:buClr>
                <a:schemeClr val="lt2"/>
              </a:buClr>
            </a:pPr>
            <a:r>
              <a:rPr lang="en" spc="300">
                <a:solidFill>
                  <a:srgbClr val="434343"/>
                </a:solidFill>
                <a:latin typeface="UTM Facebook" panose="02040403050506020204" pitchFamily="18" charset="0"/>
              </a:rPr>
              <a:t>03</a:t>
            </a:r>
            <a:endParaRPr spc="300">
              <a:solidFill>
                <a:srgbClr val="434343"/>
              </a:solidFill>
              <a:latin typeface="UTM Facebook" panose="02040403050506020204" pitchFamily="18" charset="0"/>
            </a:endParaRPr>
          </a:p>
        </p:txBody>
      </p:sp>
      <p:sp>
        <p:nvSpPr>
          <p:cNvPr id="198" name="Google Shape;198;p32"/>
          <p:cNvSpPr txBox="1">
            <a:spLocks noGrp="1"/>
          </p:cNvSpPr>
          <p:nvPr>
            <p:ph type="title" idx="14"/>
          </p:nvPr>
        </p:nvSpPr>
        <p:spPr>
          <a:xfrm>
            <a:off x="1716754" y="509623"/>
            <a:ext cx="1388925" cy="818325"/>
          </a:xfrm>
          <a:prstGeom prst="rect">
            <a:avLst/>
          </a:prstGeom>
        </p:spPr>
        <p:txBody>
          <a:bodyPr spcFirstLastPara="1" wrap="square" lIns="68569" tIns="68569" rIns="68569" bIns="68569" anchor="b" anchorCtr="0">
            <a:noAutofit/>
          </a:bodyPr>
          <a:lstStyle/>
          <a:p>
            <a:r>
              <a:rPr lang="en" spc="300">
                <a:solidFill>
                  <a:schemeClr val="bg1"/>
                </a:solidFill>
                <a:latin typeface="UTM Facebook" panose="02040403050506020204" pitchFamily="18" charset="0"/>
              </a:rPr>
              <a:t>02</a:t>
            </a:r>
            <a:endParaRPr spc="300">
              <a:solidFill>
                <a:schemeClr val="bg1"/>
              </a:solidFill>
              <a:latin typeface="UTM Facebook" panose="02040403050506020204" pitchFamily="18" charset="0"/>
            </a:endParaRPr>
          </a:p>
        </p:txBody>
      </p:sp>
      <p:sp>
        <p:nvSpPr>
          <p:cNvPr id="14" name="Google Shape;188;p32">
            <a:extLst>
              <a:ext uri="{FF2B5EF4-FFF2-40B4-BE49-F238E27FC236}">
                <a16:creationId xmlns:a16="http://schemas.microsoft.com/office/drawing/2014/main" id="{D26F221D-2BC7-408E-97CE-EFD126B4AD44}"/>
              </a:ext>
            </a:extLst>
          </p:cNvPr>
          <p:cNvSpPr txBox="1">
            <a:spLocks/>
          </p:cNvSpPr>
          <p:nvPr/>
        </p:nvSpPr>
        <p:spPr>
          <a:xfrm>
            <a:off x="-37577" y="1333849"/>
            <a:ext cx="134055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a:latin typeface="UTM Facebook" panose="02040403050506020204" pitchFamily="18" charset="0"/>
              </a:rPr>
              <a:t>CƠ SỞ</a:t>
            </a:r>
            <a:r>
              <a:rPr lang="en-US" sz="2400" b="1"/>
              <a:t> </a:t>
            </a:r>
          </a:p>
        </p:txBody>
      </p:sp>
      <p:pic>
        <p:nvPicPr>
          <p:cNvPr id="17" name="Picture 16" descr="A picture containing text&#10;&#10;Description automatically generated">
            <a:extLst>
              <a:ext uri="{FF2B5EF4-FFF2-40B4-BE49-F238E27FC236}">
                <a16:creationId xmlns:a16="http://schemas.microsoft.com/office/drawing/2014/main" id="{8049503D-31AA-4FDC-B03C-0997CD1EBE43}"/>
              </a:ext>
            </a:extLst>
          </p:cNvPr>
          <p:cNvPicPr>
            <a:picLocks noChangeAspect="1"/>
          </p:cNvPicPr>
          <p:nvPr/>
        </p:nvPicPr>
        <p:blipFill>
          <a:blip r:embed="rId3"/>
          <a:stretch>
            <a:fillRect/>
          </a:stretch>
        </p:blipFill>
        <p:spPr>
          <a:xfrm>
            <a:off x="1453758" y="2505595"/>
            <a:ext cx="2081767" cy="197232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B08BB0F-81B6-4A33-BB99-A74D8E7B5431}"/>
              </a:ext>
            </a:extLst>
          </p:cNvPr>
          <p:cNvPicPr>
            <a:picLocks noChangeAspect="1"/>
          </p:cNvPicPr>
          <p:nvPr/>
        </p:nvPicPr>
        <p:blipFill>
          <a:blip r:embed="rId4"/>
          <a:stretch>
            <a:fillRect/>
          </a:stretch>
        </p:blipFill>
        <p:spPr>
          <a:xfrm>
            <a:off x="3390444" y="2638620"/>
            <a:ext cx="1584181" cy="1584181"/>
          </a:xfrm>
          <a:prstGeom prst="rect">
            <a:avLst/>
          </a:prstGeom>
        </p:spPr>
      </p:pic>
      <p:pic>
        <p:nvPicPr>
          <p:cNvPr id="21" name="Picture 20" descr="A picture containing text, gallery, vector graphics&#10;&#10;Description automatically generated">
            <a:extLst>
              <a:ext uri="{FF2B5EF4-FFF2-40B4-BE49-F238E27FC236}">
                <a16:creationId xmlns:a16="http://schemas.microsoft.com/office/drawing/2014/main" id="{0012A81A-A2F0-4728-A389-46535F956FE7}"/>
              </a:ext>
            </a:extLst>
          </p:cNvPr>
          <p:cNvPicPr>
            <a:picLocks noChangeAspect="1"/>
          </p:cNvPicPr>
          <p:nvPr/>
        </p:nvPicPr>
        <p:blipFill>
          <a:blip r:embed="rId5"/>
          <a:stretch>
            <a:fillRect/>
          </a:stretch>
        </p:blipFill>
        <p:spPr>
          <a:xfrm>
            <a:off x="-164451" y="2505595"/>
            <a:ext cx="1936686" cy="1936686"/>
          </a:xfrm>
          <a:prstGeom prst="rect">
            <a:avLst/>
          </a:prstGeom>
        </p:spPr>
      </p:pic>
      <p:sp>
        <p:nvSpPr>
          <p:cNvPr id="13" name="Google Shape;219;p35">
            <a:extLst>
              <a:ext uri="{FF2B5EF4-FFF2-40B4-BE49-F238E27FC236}">
                <a16:creationId xmlns:a16="http://schemas.microsoft.com/office/drawing/2014/main" id="{7B44C588-EA08-4744-9949-C089C4B10D66}"/>
              </a:ext>
            </a:extLst>
          </p:cNvPr>
          <p:cNvSpPr txBox="1">
            <a:spLocks/>
          </p:cNvSpPr>
          <p:nvPr/>
        </p:nvSpPr>
        <p:spPr>
          <a:xfrm>
            <a:off x="-4716142" y="2236439"/>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vai</a:t>
            </a:r>
            <a:r>
              <a:rPr lang="en-US" sz="1400" dirty="0"/>
              <a:t> </a:t>
            </a:r>
            <a:r>
              <a:rPr lang="en-US" sz="1400" dirty="0" err="1"/>
              <a:t>trò</a:t>
            </a:r>
            <a:r>
              <a:rPr lang="en-US" sz="1400" dirty="0"/>
              <a:t> </a:t>
            </a:r>
            <a:r>
              <a:rPr lang="en-US" sz="1400" dirty="0" err="1"/>
              <a:t>và</a:t>
            </a:r>
            <a:r>
              <a:rPr lang="en-US" sz="1400" dirty="0"/>
              <a:t> </a:t>
            </a:r>
            <a:r>
              <a:rPr lang="en-US" sz="1400" dirty="0" err="1"/>
              <a:t>sức</a:t>
            </a:r>
            <a:r>
              <a:rPr lang="en-US" sz="1400" dirty="0"/>
              <a:t> </a:t>
            </a:r>
            <a:r>
              <a:rPr lang="en-US" sz="1400" dirty="0" err="1"/>
              <a:t>mạnh</a:t>
            </a:r>
            <a:r>
              <a:rPr lang="en-US" sz="1400" dirty="0"/>
              <a:t> </a:t>
            </a:r>
            <a:r>
              <a:rPr lang="en-US" sz="1400" dirty="0" err="1"/>
              <a:t>của</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chuẩn</a:t>
            </a:r>
            <a:r>
              <a:rPr lang="en-US" sz="1400" dirty="0"/>
              <a:t> </a:t>
            </a:r>
            <a:r>
              <a:rPr lang="en-US" sz="1400" dirty="0" err="1"/>
              <a:t>mực</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nguyên</a:t>
            </a:r>
            <a:r>
              <a:rPr lang="en-US" sz="1400" dirty="0"/>
              <a:t> </a:t>
            </a:r>
            <a:r>
              <a:rPr lang="en-US" sz="1400" dirty="0" err="1"/>
              <a:t>tắc</a:t>
            </a:r>
            <a:r>
              <a:rPr lang="en-US" sz="1400" dirty="0"/>
              <a:t> </a:t>
            </a:r>
            <a:r>
              <a:rPr lang="en-US" sz="1400" dirty="0" err="1"/>
              <a:t>xây</a:t>
            </a:r>
            <a:r>
              <a:rPr lang="en-US" sz="1400" dirty="0"/>
              <a:t> </a:t>
            </a:r>
            <a:r>
              <a:rPr lang="en-US" sz="1400" dirty="0" err="1"/>
              <a:t>dựng</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p:txBody>
      </p:sp>
      <p:pic>
        <p:nvPicPr>
          <p:cNvPr id="3" name="Graphic 2">
            <a:extLst>
              <a:ext uri="{FF2B5EF4-FFF2-40B4-BE49-F238E27FC236}">
                <a16:creationId xmlns:a16="http://schemas.microsoft.com/office/drawing/2014/main" id="{585AF18F-AAE9-4098-A466-A5D97BC215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2341" y="2681847"/>
            <a:ext cx="1584181" cy="1497729"/>
          </a:xfrm>
          <a:prstGeom prst="rect">
            <a:avLst/>
          </a:prstGeom>
        </p:spPr>
      </p:pic>
      <p:sp>
        <p:nvSpPr>
          <p:cNvPr id="15" name="Google Shape;197;p32">
            <a:extLst>
              <a:ext uri="{FF2B5EF4-FFF2-40B4-BE49-F238E27FC236}">
                <a16:creationId xmlns:a16="http://schemas.microsoft.com/office/drawing/2014/main" id="{86E6D57B-927A-4232-AFCD-859C27BE6513}"/>
              </a:ext>
            </a:extLst>
          </p:cNvPr>
          <p:cNvSpPr txBox="1">
            <a:spLocks/>
          </p:cNvSpPr>
          <p:nvPr/>
        </p:nvSpPr>
        <p:spPr>
          <a:xfrm>
            <a:off x="4950969" y="519696"/>
            <a:ext cx="1388925" cy="81832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9pPr>
          </a:lstStyle>
          <a:p>
            <a:pPr>
              <a:buClr>
                <a:schemeClr val="lt2"/>
              </a:buClr>
            </a:pPr>
            <a:r>
              <a:rPr lang="en" spc="300">
                <a:solidFill>
                  <a:srgbClr val="434343"/>
                </a:solidFill>
                <a:latin typeface="UTM Facebook" panose="02040403050506020204" pitchFamily="18" charset="0"/>
              </a:rPr>
              <a:t>04</a:t>
            </a:r>
          </a:p>
        </p:txBody>
      </p:sp>
      <p:sp>
        <p:nvSpPr>
          <p:cNvPr id="16" name="Google Shape;193;p32">
            <a:extLst>
              <a:ext uri="{FF2B5EF4-FFF2-40B4-BE49-F238E27FC236}">
                <a16:creationId xmlns:a16="http://schemas.microsoft.com/office/drawing/2014/main" id="{66F58552-13C2-4201-919E-CC1D44093CEB}"/>
              </a:ext>
            </a:extLst>
          </p:cNvPr>
          <p:cNvSpPr txBox="1">
            <a:spLocks/>
          </p:cNvSpPr>
          <p:nvPr/>
        </p:nvSpPr>
        <p:spPr>
          <a:xfrm>
            <a:off x="4935004" y="1035081"/>
            <a:ext cx="1715189" cy="790581"/>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9pPr>
          </a:lstStyle>
          <a:p>
            <a:pPr>
              <a:buClr>
                <a:schemeClr val="lt2"/>
              </a:buClr>
              <a:buSzPts val="6000"/>
            </a:pPr>
            <a:r>
              <a:rPr lang="en-US" sz="2400">
                <a:solidFill>
                  <a:srgbClr val="434343"/>
                </a:solidFill>
                <a:latin typeface="UTM Facebook" panose="02040403050506020204" pitchFamily="18" charset="0"/>
              </a:rPr>
              <a:t>VẬN DỤNG</a:t>
            </a:r>
          </a:p>
        </p:txBody>
      </p:sp>
    </p:spTree>
    <p:extLst>
      <p:ext uri="{BB962C8B-B14F-4D97-AF65-F5344CB8AC3E}">
        <p14:creationId xmlns:p14="http://schemas.microsoft.com/office/powerpoint/2010/main" val="243987488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title" idx="2"/>
          </p:nvPr>
        </p:nvSpPr>
        <p:spPr>
          <a:xfrm>
            <a:off x="1332011" y="1656726"/>
            <a:ext cx="1677797" cy="514191"/>
          </a:xfrm>
          <a:prstGeom prst="rect">
            <a:avLst/>
          </a:prstGeom>
        </p:spPr>
        <p:txBody>
          <a:bodyPr spcFirstLastPara="1" wrap="square" lIns="68569" tIns="68569" rIns="68569" bIns="68569" anchor="b" anchorCtr="0">
            <a:noAutofit/>
          </a:bodyPr>
          <a:lstStyle/>
          <a:p>
            <a:pPr>
              <a:buSzPts val="6000"/>
            </a:pPr>
            <a:r>
              <a:rPr lang="en" sz="2400">
                <a:solidFill>
                  <a:schemeClr val="bg1"/>
                </a:solidFill>
                <a:latin typeface="UTM Facebook" panose="02040403050506020204" pitchFamily="18" charset="0"/>
              </a:rPr>
              <a:t>NỘI DUNG</a:t>
            </a:r>
            <a:br>
              <a:rPr lang="en-US" sz="2400" spc="300">
                <a:solidFill>
                  <a:srgbClr val="434343"/>
                </a:solidFill>
                <a:latin typeface="UTM Facebook" panose="02040403050506020204" pitchFamily="18" charset="0"/>
              </a:rPr>
            </a:br>
            <a:endParaRPr sz="2400" spc="300">
              <a:solidFill>
                <a:srgbClr val="434343"/>
              </a:solidFill>
              <a:latin typeface="UTM Facebook" panose="02040403050506020204" pitchFamily="18" charset="0"/>
            </a:endParaRPr>
          </a:p>
        </p:txBody>
      </p:sp>
      <p:sp>
        <p:nvSpPr>
          <p:cNvPr id="193" name="Google Shape;193;p32"/>
          <p:cNvSpPr txBox="1">
            <a:spLocks noGrp="1"/>
          </p:cNvSpPr>
          <p:nvPr>
            <p:ph type="title" idx="6"/>
          </p:nvPr>
        </p:nvSpPr>
        <p:spPr>
          <a:xfrm>
            <a:off x="3122794" y="1208137"/>
            <a:ext cx="1532375" cy="938669"/>
          </a:xfrm>
          <a:prstGeom prst="rect">
            <a:avLst/>
          </a:prstGeom>
        </p:spPr>
        <p:txBody>
          <a:bodyPr spcFirstLastPara="1" wrap="square" lIns="68569" tIns="68569" rIns="68569" bIns="68569" anchor="b" anchorCtr="0">
            <a:noAutofit/>
          </a:bodyPr>
          <a:lstStyle/>
          <a:p>
            <a:pPr>
              <a:buClr>
                <a:schemeClr val="lt2"/>
              </a:buClr>
              <a:buSzPts val="6000"/>
            </a:pPr>
            <a:r>
              <a:rPr lang="en-US" sz="2400">
                <a:solidFill>
                  <a:srgbClr val="434343"/>
                </a:solidFill>
                <a:latin typeface="UTM Facebook" panose="02040403050506020204" pitchFamily="18" charset="0"/>
              </a:rPr>
              <a:t>QUAN ĐIỂM</a:t>
            </a:r>
          </a:p>
        </p:txBody>
      </p:sp>
      <p:sp>
        <p:nvSpPr>
          <p:cNvPr id="195" name="Google Shape;195;p32"/>
          <p:cNvSpPr txBox="1">
            <a:spLocks noGrp="1"/>
          </p:cNvSpPr>
          <p:nvPr>
            <p:ph type="title" idx="8"/>
          </p:nvPr>
        </p:nvSpPr>
        <p:spPr>
          <a:xfrm>
            <a:off x="57729" y="519696"/>
            <a:ext cx="1388925" cy="818325"/>
          </a:xfrm>
          <a:prstGeom prst="rect">
            <a:avLst/>
          </a:prstGeom>
        </p:spPr>
        <p:txBody>
          <a:bodyPr spcFirstLastPara="1" wrap="square" lIns="68569" tIns="68569" rIns="68569" bIns="68569" anchor="b" anchorCtr="0">
            <a:noAutofit/>
          </a:bodyPr>
          <a:lstStyle/>
          <a:p>
            <a:r>
              <a:rPr lang="en" spc="300">
                <a:latin typeface="UTM Facebook" panose="02040403050506020204" pitchFamily="18" charset="0"/>
              </a:rPr>
              <a:t>01</a:t>
            </a:r>
            <a:endParaRPr spc="300">
              <a:latin typeface="UTM Facebook" panose="02040403050506020204" pitchFamily="18" charset="0"/>
            </a:endParaRPr>
          </a:p>
        </p:txBody>
      </p:sp>
      <p:sp>
        <p:nvSpPr>
          <p:cNvPr id="197" name="Google Shape;197;p32"/>
          <p:cNvSpPr txBox="1">
            <a:spLocks noGrp="1"/>
          </p:cNvSpPr>
          <p:nvPr>
            <p:ph type="title" idx="13"/>
          </p:nvPr>
        </p:nvSpPr>
        <p:spPr>
          <a:xfrm>
            <a:off x="3096044" y="515524"/>
            <a:ext cx="1388925" cy="818325"/>
          </a:xfrm>
          <a:prstGeom prst="rect">
            <a:avLst/>
          </a:prstGeom>
        </p:spPr>
        <p:txBody>
          <a:bodyPr spcFirstLastPara="1" wrap="square" lIns="68569" tIns="68569" rIns="68569" bIns="68569" anchor="b" anchorCtr="0">
            <a:noAutofit/>
          </a:bodyPr>
          <a:lstStyle/>
          <a:p>
            <a:pPr>
              <a:buClr>
                <a:schemeClr val="lt2"/>
              </a:buClr>
            </a:pPr>
            <a:r>
              <a:rPr lang="en" spc="300">
                <a:solidFill>
                  <a:srgbClr val="434343"/>
                </a:solidFill>
                <a:latin typeface="UTM Facebook" panose="02040403050506020204" pitchFamily="18" charset="0"/>
              </a:rPr>
              <a:t>03</a:t>
            </a:r>
            <a:endParaRPr spc="300">
              <a:solidFill>
                <a:srgbClr val="434343"/>
              </a:solidFill>
              <a:latin typeface="UTM Facebook" panose="02040403050506020204" pitchFamily="18" charset="0"/>
            </a:endParaRPr>
          </a:p>
        </p:txBody>
      </p:sp>
      <p:sp>
        <p:nvSpPr>
          <p:cNvPr id="198" name="Google Shape;198;p32"/>
          <p:cNvSpPr txBox="1">
            <a:spLocks noGrp="1"/>
          </p:cNvSpPr>
          <p:nvPr>
            <p:ph type="title" idx="14"/>
          </p:nvPr>
        </p:nvSpPr>
        <p:spPr>
          <a:xfrm>
            <a:off x="1504731" y="519696"/>
            <a:ext cx="1388925" cy="818325"/>
          </a:xfrm>
          <a:prstGeom prst="rect">
            <a:avLst/>
          </a:prstGeom>
        </p:spPr>
        <p:txBody>
          <a:bodyPr spcFirstLastPara="1" wrap="square" lIns="68569" tIns="68569" rIns="68569" bIns="68569" anchor="b" anchorCtr="0">
            <a:noAutofit/>
          </a:bodyPr>
          <a:lstStyle/>
          <a:p>
            <a:r>
              <a:rPr lang="en" spc="300">
                <a:solidFill>
                  <a:schemeClr val="bg1"/>
                </a:solidFill>
                <a:latin typeface="UTM Facebook" panose="02040403050506020204" pitchFamily="18" charset="0"/>
              </a:rPr>
              <a:t>02</a:t>
            </a:r>
            <a:endParaRPr spc="300">
              <a:solidFill>
                <a:schemeClr val="bg1"/>
              </a:solidFill>
              <a:latin typeface="UTM Facebook" panose="02040403050506020204" pitchFamily="18" charset="0"/>
            </a:endParaRPr>
          </a:p>
        </p:txBody>
      </p:sp>
      <p:sp>
        <p:nvSpPr>
          <p:cNvPr id="14" name="Google Shape;188;p32">
            <a:extLst>
              <a:ext uri="{FF2B5EF4-FFF2-40B4-BE49-F238E27FC236}">
                <a16:creationId xmlns:a16="http://schemas.microsoft.com/office/drawing/2014/main" id="{D26F221D-2BC7-408E-97CE-EFD126B4AD44}"/>
              </a:ext>
            </a:extLst>
          </p:cNvPr>
          <p:cNvSpPr txBox="1">
            <a:spLocks/>
          </p:cNvSpPr>
          <p:nvPr/>
        </p:nvSpPr>
        <p:spPr>
          <a:xfrm>
            <a:off x="-37577" y="1333849"/>
            <a:ext cx="134055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a:latin typeface="UTM Facebook" panose="02040403050506020204" pitchFamily="18" charset="0"/>
              </a:rPr>
              <a:t>CƠ SỞ</a:t>
            </a:r>
            <a:r>
              <a:rPr lang="en-US" sz="2400" b="1"/>
              <a:t> </a:t>
            </a:r>
          </a:p>
        </p:txBody>
      </p:sp>
      <p:pic>
        <p:nvPicPr>
          <p:cNvPr id="17" name="Picture 16" descr="A picture containing text&#10;&#10;Description automatically generated">
            <a:extLst>
              <a:ext uri="{FF2B5EF4-FFF2-40B4-BE49-F238E27FC236}">
                <a16:creationId xmlns:a16="http://schemas.microsoft.com/office/drawing/2014/main" id="{8049503D-31AA-4FDC-B03C-0997CD1EBE43}"/>
              </a:ext>
            </a:extLst>
          </p:cNvPr>
          <p:cNvPicPr>
            <a:picLocks noChangeAspect="1"/>
          </p:cNvPicPr>
          <p:nvPr/>
        </p:nvPicPr>
        <p:blipFill>
          <a:blip r:embed="rId3"/>
          <a:stretch>
            <a:fillRect/>
          </a:stretch>
        </p:blipFill>
        <p:spPr>
          <a:xfrm>
            <a:off x="1453758" y="2505595"/>
            <a:ext cx="2081767" cy="197232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B08BB0F-81B6-4A33-BB99-A74D8E7B5431}"/>
              </a:ext>
            </a:extLst>
          </p:cNvPr>
          <p:cNvPicPr>
            <a:picLocks noChangeAspect="1"/>
          </p:cNvPicPr>
          <p:nvPr/>
        </p:nvPicPr>
        <p:blipFill>
          <a:blip r:embed="rId4"/>
          <a:stretch>
            <a:fillRect/>
          </a:stretch>
        </p:blipFill>
        <p:spPr>
          <a:xfrm>
            <a:off x="3388160" y="2681847"/>
            <a:ext cx="1584181" cy="1584181"/>
          </a:xfrm>
          <a:prstGeom prst="rect">
            <a:avLst/>
          </a:prstGeom>
        </p:spPr>
      </p:pic>
      <p:pic>
        <p:nvPicPr>
          <p:cNvPr id="21" name="Picture 20" descr="A picture containing text, gallery, vector graphics&#10;&#10;Description automatically generated">
            <a:extLst>
              <a:ext uri="{FF2B5EF4-FFF2-40B4-BE49-F238E27FC236}">
                <a16:creationId xmlns:a16="http://schemas.microsoft.com/office/drawing/2014/main" id="{0012A81A-A2F0-4728-A389-46535F956FE7}"/>
              </a:ext>
            </a:extLst>
          </p:cNvPr>
          <p:cNvPicPr>
            <a:picLocks noChangeAspect="1"/>
          </p:cNvPicPr>
          <p:nvPr/>
        </p:nvPicPr>
        <p:blipFill>
          <a:blip r:embed="rId5"/>
          <a:stretch>
            <a:fillRect/>
          </a:stretch>
        </p:blipFill>
        <p:spPr>
          <a:xfrm>
            <a:off x="-164451" y="2505595"/>
            <a:ext cx="1936686" cy="1936686"/>
          </a:xfrm>
          <a:prstGeom prst="rect">
            <a:avLst/>
          </a:prstGeom>
        </p:spPr>
      </p:pic>
      <p:sp>
        <p:nvSpPr>
          <p:cNvPr id="13" name="Google Shape;219;p35">
            <a:extLst>
              <a:ext uri="{FF2B5EF4-FFF2-40B4-BE49-F238E27FC236}">
                <a16:creationId xmlns:a16="http://schemas.microsoft.com/office/drawing/2014/main" id="{7B44C588-EA08-4744-9949-C089C4B10D66}"/>
              </a:ext>
            </a:extLst>
          </p:cNvPr>
          <p:cNvSpPr txBox="1">
            <a:spLocks/>
          </p:cNvSpPr>
          <p:nvPr/>
        </p:nvSpPr>
        <p:spPr>
          <a:xfrm>
            <a:off x="-4716142" y="2236439"/>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vai</a:t>
            </a:r>
            <a:r>
              <a:rPr lang="en-US" sz="1400" dirty="0"/>
              <a:t> </a:t>
            </a:r>
            <a:r>
              <a:rPr lang="en-US" sz="1400" dirty="0" err="1"/>
              <a:t>trò</a:t>
            </a:r>
            <a:r>
              <a:rPr lang="en-US" sz="1400" dirty="0"/>
              <a:t> </a:t>
            </a:r>
            <a:r>
              <a:rPr lang="en-US" sz="1400" dirty="0" err="1"/>
              <a:t>và</a:t>
            </a:r>
            <a:r>
              <a:rPr lang="en-US" sz="1400" dirty="0"/>
              <a:t> </a:t>
            </a:r>
            <a:r>
              <a:rPr lang="en-US" sz="1400" dirty="0" err="1"/>
              <a:t>sức</a:t>
            </a:r>
            <a:r>
              <a:rPr lang="en-US" sz="1400" dirty="0"/>
              <a:t> </a:t>
            </a:r>
            <a:r>
              <a:rPr lang="en-US" sz="1400" dirty="0" err="1"/>
              <a:t>mạnh</a:t>
            </a:r>
            <a:r>
              <a:rPr lang="en-US" sz="1400" dirty="0"/>
              <a:t> </a:t>
            </a:r>
            <a:r>
              <a:rPr lang="en-US" sz="1400" dirty="0" err="1"/>
              <a:t>của</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chuẩn</a:t>
            </a:r>
            <a:r>
              <a:rPr lang="en-US" sz="1400" dirty="0"/>
              <a:t> </a:t>
            </a:r>
            <a:r>
              <a:rPr lang="en-US" sz="1400" dirty="0" err="1"/>
              <a:t>mực</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nguyên</a:t>
            </a:r>
            <a:r>
              <a:rPr lang="en-US" sz="1400" dirty="0"/>
              <a:t> </a:t>
            </a:r>
            <a:r>
              <a:rPr lang="en-US" sz="1400" dirty="0" err="1"/>
              <a:t>tắc</a:t>
            </a:r>
            <a:r>
              <a:rPr lang="en-US" sz="1400" dirty="0"/>
              <a:t> </a:t>
            </a:r>
            <a:r>
              <a:rPr lang="en-US" sz="1400" dirty="0" err="1"/>
              <a:t>xây</a:t>
            </a:r>
            <a:r>
              <a:rPr lang="en-US" sz="1400" dirty="0"/>
              <a:t> </a:t>
            </a:r>
            <a:r>
              <a:rPr lang="en-US" sz="1400" dirty="0" err="1"/>
              <a:t>dựng</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p:txBody>
      </p:sp>
      <p:pic>
        <p:nvPicPr>
          <p:cNvPr id="3" name="Graphic 2">
            <a:extLst>
              <a:ext uri="{FF2B5EF4-FFF2-40B4-BE49-F238E27FC236}">
                <a16:creationId xmlns:a16="http://schemas.microsoft.com/office/drawing/2014/main" id="{585AF18F-AAE9-4098-A466-A5D97BC215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2341" y="2681847"/>
            <a:ext cx="1584181" cy="1497729"/>
          </a:xfrm>
          <a:prstGeom prst="rect">
            <a:avLst/>
          </a:prstGeom>
        </p:spPr>
      </p:pic>
      <p:sp>
        <p:nvSpPr>
          <p:cNvPr id="15" name="Google Shape;197;p32">
            <a:extLst>
              <a:ext uri="{FF2B5EF4-FFF2-40B4-BE49-F238E27FC236}">
                <a16:creationId xmlns:a16="http://schemas.microsoft.com/office/drawing/2014/main" id="{86E6D57B-927A-4232-AFCD-859C27BE6513}"/>
              </a:ext>
            </a:extLst>
          </p:cNvPr>
          <p:cNvSpPr txBox="1">
            <a:spLocks/>
          </p:cNvSpPr>
          <p:nvPr/>
        </p:nvSpPr>
        <p:spPr>
          <a:xfrm>
            <a:off x="4848831" y="515523"/>
            <a:ext cx="1388925" cy="81832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9pPr>
          </a:lstStyle>
          <a:p>
            <a:pPr>
              <a:buClr>
                <a:schemeClr val="lt2"/>
              </a:buClr>
            </a:pPr>
            <a:r>
              <a:rPr lang="en" spc="300">
                <a:solidFill>
                  <a:srgbClr val="434343"/>
                </a:solidFill>
                <a:latin typeface="UTM Facebook" panose="02040403050506020204" pitchFamily="18" charset="0"/>
              </a:rPr>
              <a:t>04</a:t>
            </a:r>
          </a:p>
        </p:txBody>
      </p:sp>
      <p:sp>
        <p:nvSpPr>
          <p:cNvPr id="16" name="Google Shape;193;p32">
            <a:extLst>
              <a:ext uri="{FF2B5EF4-FFF2-40B4-BE49-F238E27FC236}">
                <a16:creationId xmlns:a16="http://schemas.microsoft.com/office/drawing/2014/main" id="{66F58552-13C2-4201-919E-CC1D44093CEB}"/>
              </a:ext>
            </a:extLst>
          </p:cNvPr>
          <p:cNvSpPr txBox="1">
            <a:spLocks/>
          </p:cNvSpPr>
          <p:nvPr/>
        </p:nvSpPr>
        <p:spPr>
          <a:xfrm>
            <a:off x="4759801" y="1035081"/>
            <a:ext cx="1532375" cy="111172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9pPr>
          </a:lstStyle>
          <a:p>
            <a:pPr>
              <a:buClr>
                <a:schemeClr val="lt2"/>
              </a:buClr>
              <a:buSzPts val="6000"/>
            </a:pPr>
            <a:r>
              <a:rPr lang="en-US" sz="2400">
                <a:solidFill>
                  <a:srgbClr val="434343"/>
                </a:solidFill>
                <a:latin typeface="UTM Facebook" panose="02040403050506020204" pitchFamily="18" charset="0"/>
              </a:rPr>
              <a:t>VẬN DỤNG</a:t>
            </a:r>
          </a:p>
        </p:txBody>
      </p:sp>
    </p:spTree>
    <p:extLst>
      <p:ext uri="{BB962C8B-B14F-4D97-AF65-F5344CB8AC3E}">
        <p14:creationId xmlns:p14="http://schemas.microsoft.com/office/powerpoint/2010/main" val="398927240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93;p32">
            <a:extLst>
              <a:ext uri="{FF2B5EF4-FFF2-40B4-BE49-F238E27FC236}">
                <a16:creationId xmlns:a16="http://schemas.microsoft.com/office/drawing/2014/main" id="{09EABF0F-5C27-4515-9DC3-237FCA640A8E}"/>
              </a:ext>
            </a:extLst>
          </p:cNvPr>
          <p:cNvSpPr txBox="1">
            <a:spLocks/>
          </p:cNvSpPr>
          <p:nvPr/>
        </p:nvSpPr>
        <p:spPr>
          <a:xfrm>
            <a:off x="2117611" y="1148665"/>
            <a:ext cx="2622778" cy="142308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buSzPts val="6000"/>
            </a:pPr>
            <a:r>
              <a:rPr lang="en-US" sz="2800" b="1">
                <a:solidFill>
                  <a:srgbClr val="EEEEEE"/>
                </a:solidFill>
                <a:latin typeface="UTM Facebook" panose="02040403050506020204"/>
              </a:rPr>
              <a:t>Sự vận dụng tư tưởng Hồ Chí Minh về con người hiện nay.</a:t>
            </a:r>
            <a:endParaRPr lang="en-US" sz="2800" b="1" dirty="0">
              <a:solidFill>
                <a:srgbClr val="EEEEEE"/>
              </a:solidFill>
              <a:latin typeface="UTM Facebook" panose="02040403050506020204"/>
            </a:endParaRPr>
          </a:p>
        </p:txBody>
      </p:sp>
      <p:sp>
        <p:nvSpPr>
          <p:cNvPr id="9" name="Google Shape;197;p32">
            <a:extLst>
              <a:ext uri="{FF2B5EF4-FFF2-40B4-BE49-F238E27FC236}">
                <a16:creationId xmlns:a16="http://schemas.microsoft.com/office/drawing/2014/main" id="{078E032C-3C57-487D-AE6E-F70361B37341}"/>
              </a:ext>
            </a:extLst>
          </p:cNvPr>
          <p:cNvSpPr txBox="1">
            <a:spLocks/>
          </p:cNvSpPr>
          <p:nvPr/>
        </p:nvSpPr>
        <p:spPr>
          <a:xfrm>
            <a:off x="2622777" y="95364"/>
            <a:ext cx="1388925"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pPr>
            <a:r>
              <a:rPr lang="en" sz="5400" b="1" spc="300">
                <a:solidFill>
                  <a:srgbClr val="EEEEEE"/>
                </a:solidFill>
                <a:latin typeface="UTM Facebook" panose="02040403050506020204" pitchFamily="18" charset="0"/>
              </a:rPr>
              <a:t>4</a:t>
            </a:r>
            <a:endParaRPr lang="en" sz="5400" b="1" spc="300" dirty="0">
              <a:solidFill>
                <a:srgbClr val="EEEEEE"/>
              </a:solidFill>
              <a:latin typeface="UTM Facebook" panose="02040403050506020204" pitchFamily="18" charset="0"/>
            </a:endParaRPr>
          </a:p>
        </p:txBody>
      </p:sp>
      <p:sp>
        <p:nvSpPr>
          <p:cNvPr id="11" name="Google Shape;219;p35">
            <a:extLst>
              <a:ext uri="{FF2B5EF4-FFF2-40B4-BE49-F238E27FC236}">
                <a16:creationId xmlns:a16="http://schemas.microsoft.com/office/drawing/2014/main" id="{2B3608D6-D207-4307-8DD8-A3ACC81D51AC}"/>
              </a:ext>
            </a:extLst>
          </p:cNvPr>
          <p:cNvSpPr txBox="1">
            <a:spLocks/>
          </p:cNvSpPr>
          <p:nvPr/>
        </p:nvSpPr>
        <p:spPr>
          <a:xfrm>
            <a:off x="1799015" y="2869800"/>
            <a:ext cx="3544446" cy="162092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600">
                <a:solidFill>
                  <a:schemeClr val="bg1"/>
                </a:solidFill>
              </a:rPr>
              <a:t>Việc xây dựng con người Việt Nam.</a:t>
            </a:r>
          </a:p>
          <a:p>
            <a:pPr marL="342900" algn="l">
              <a:spcAft>
                <a:spcPts val="1200"/>
              </a:spcAft>
              <a:buAutoNum type="arabicPeriod"/>
            </a:pPr>
            <a:r>
              <a:rPr lang="en-US" sz="1600">
                <a:solidFill>
                  <a:schemeClr val="bg1"/>
                </a:solidFill>
              </a:rPr>
              <a:t>Quan điểm của Đảng về xây    dựng con người toàn diện thông qua đại hội lần thứ XIII.</a:t>
            </a:r>
            <a:endParaRPr lang="en-US" sz="1600" dirty="0">
              <a:solidFill>
                <a:schemeClr val="bg1"/>
              </a:solidFill>
            </a:endParaRPr>
          </a:p>
        </p:txBody>
      </p:sp>
      <p:pic>
        <p:nvPicPr>
          <p:cNvPr id="6" name="Picture 5" descr="A picture containing person, indoor, dining table&#10;&#10;Description automatically generated">
            <a:extLst>
              <a:ext uri="{FF2B5EF4-FFF2-40B4-BE49-F238E27FC236}">
                <a16:creationId xmlns:a16="http://schemas.microsoft.com/office/drawing/2014/main" id="{5E826D22-91D3-42B2-8867-074899D061EC}"/>
              </a:ext>
            </a:extLst>
          </p:cNvPr>
          <p:cNvPicPr>
            <a:picLocks noChangeAspect="1"/>
          </p:cNvPicPr>
          <p:nvPr/>
        </p:nvPicPr>
        <p:blipFill>
          <a:blip r:embed="rId2"/>
          <a:stretch>
            <a:fillRect/>
          </a:stretch>
        </p:blipFill>
        <p:spPr>
          <a:xfrm>
            <a:off x="8133298" y="95364"/>
            <a:ext cx="2745394" cy="2064286"/>
          </a:xfrm>
          <a:prstGeom prst="rect">
            <a:avLst/>
          </a:prstGeom>
        </p:spPr>
      </p:pic>
      <p:sp>
        <p:nvSpPr>
          <p:cNvPr id="12" name="TextBox 11">
            <a:extLst>
              <a:ext uri="{FF2B5EF4-FFF2-40B4-BE49-F238E27FC236}">
                <a16:creationId xmlns:a16="http://schemas.microsoft.com/office/drawing/2014/main" id="{9AC13046-1073-4FF6-BA76-C720A967E1BD}"/>
              </a:ext>
            </a:extLst>
          </p:cNvPr>
          <p:cNvSpPr txBox="1"/>
          <p:nvPr/>
        </p:nvSpPr>
        <p:spPr>
          <a:xfrm>
            <a:off x="-3397317" y="1498011"/>
            <a:ext cx="2531482" cy="307777"/>
          </a:xfrm>
          <a:prstGeom prst="rect">
            <a:avLst/>
          </a:prstGeom>
          <a:noFill/>
        </p:spPr>
        <p:txBody>
          <a:bodyPr wrap="square" rtlCol="0">
            <a:spAutoFit/>
          </a:bodyPr>
          <a:lstStyle/>
          <a:p>
            <a:r>
              <a:rPr lang="en-US">
                <a:solidFill>
                  <a:srgbClr val="E9E9E9"/>
                </a:solidFill>
                <a:latin typeface="UTM Facebook" panose="02040403050506020204" pitchFamily="18" charset="0"/>
              </a:rPr>
              <a:t>1. VỀ Ý NGHĨA LÝ LUẬN. </a:t>
            </a:r>
          </a:p>
        </p:txBody>
      </p:sp>
      <p:pic>
        <p:nvPicPr>
          <p:cNvPr id="13" name="Graphic 12">
            <a:extLst>
              <a:ext uri="{FF2B5EF4-FFF2-40B4-BE49-F238E27FC236}">
                <a16:creationId xmlns:a16="http://schemas.microsoft.com/office/drawing/2014/main" id="{AF44EF98-0D9E-4EBA-98F5-2087B65312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904" y="3341604"/>
            <a:ext cx="1584181" cy="1497729"/>
          </a:xfrm>
          <a:prstGeom prst="rect">
            <a:avLst/>
          </a:prstGeom>
        </p:spPr>
      </p:pic>
      <p:sp>
        <p:nvSpPr>
          <p:cNvPr id="14" name="Rectangle 13">
            <a:extLst>
              <a:ext uri="{FF2B5EF4-FFF2-40B4-BE49-F238E27FC236}">
                <a16:creationId xmlns:a16="http://schemas.microsoft.com/office/drawing/2014/main" id="{90D64929-2AC3-44BA-B643-28864757D109}"/>
              </a:ext>
            </a:extLst>
          </p:cNvPr>
          <p:cNvSpPr/>
          <p:nvPr/>
        </p:nvSpPr>
        <p:spPr>
          <a:xfrm flipH="1">
            <a:off x="5262181" y="4856961"/>
            <a:ext cx="162560" cy="125061"/>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626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8"/>
          <p:cNvSpPr txBox="1">
            <a:spLocks noGrp="1"/>
          </p:cNvSpPr>
          <p:nvPr>
            <p:ph type="title"/>
          </p:nvPr>
        </p:nvSpPr>
        <p:spPr>
          <a:xfrm>
            <a:off x="-5140865" y="1753870"/>
            <a:ext cx="6390450" cy="1635760"/>
          </a:xfrm>
          <a:prstGeom prst="rect">
            <a:avLst/>
          </a:prstGeom>
        </p:spPr>
        <p:txBody>
          <a:bodyPr spcFirstLastPara="1" wrap="square" lIns="68569" tIns="68569" rIns="68569" bIns="68569" anchor="b" anchorCtr="0">
            <a:noAutofit/>
          </a:bodyPr>
          <a:lstStyle/>
          <a:p>
            <a:r>
              <a:rPr lang="vi-VN" sz="3200" b="1">
                <a:latin typeface="UTM Facebook" panose="02040403050506020204" pitchFamily="18" charset="0"/>
              </a:rPr>
              <a:t>4.1. Việc xây dựng con người Việt Nam hiện nay.</a:t>
            </a:r>
            <a:br>
              <a:rPr lang="vi-VN" sz="2800" b="1">
                <a:latin typeface="UTM Facebook" panose="02040403050506020204" pitchFamily="18" charset="0"/>
              </a:rPr>
            </a:br>
            <a:endParaRPr lang="vi-VN" sz="2800"/>
          </a:p>
        </p:txBody>
      </p:sp>
      <p:sp>
        <p:nvSpPr>
          <p:cNvPr id="6" name="Google Shape;470;p48">
            <a:extLst>
              <a:ext uri="{FF2B5EF4-FFF2-40B4-BE49-F238E27FC236}">
                <a16:creationId xmlns:a16="http://schemas.microsoft.com/office/drawing/2014/main" id="{3850FD4F-3589-4794-9DFC-D4C3FEB17C5E}"/>
              </a:ext>
            </a:extLst>
          </p:cNvPr>
          <p:cNvSpPr txBox="1">
            <a:spLocks/>
          </p:cNvSpPr>
          <p:nvPr/>
        </p:nvSpPr>
        <p:spPr>
          <a:xfrm>
            <a:off x="3967575" y="-2303610"/>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r>
              <a:rPr lang="en-US"/>
              <a:t>Thanks for whatching</a:t>
            </a:r>
          </a:p>
        </p:txBody>
      </p:sp>
      <p:sp>
        <p:nvSpPr>
          <p:cNvPr id="4" name="Rectangle 3">
            <a:extLst>
              <a:ext uri="{FF2B5EF4-FFF2-40B4-BE49-F238E27FC236}">
                <a16:creationId xmlns:a16="http://schemas.microsoft.com/office/drawing/2014/main" id="{65DB6BE5-8BE0-4FFF-952F-3001B15BB362}"/>
              </a:ext>
            </a:extLst>
          </p:cNvPr>
          <p:cNvSpPr/>
          <p:nvPr/>
        </p:nvSpPr>
        <p:spPr>
          <a:xfrm>
            <a:off x="5383335" y="2727960"/>
            <a:ext cx="959359" cy="89080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3A7257E-B6E7-4F5D-8E0C-D1AEF1BEDC73}"/>
              </a:ext>
            </a:extLst>
          </p:cNvPr>
          <p:cNvSpPr/>
          <p:nvPr/>
        </p:nvSpPr>
        <p:spPr>
          <a:xfrm>
            <a:off x="0" y="1332230"/>
            <a:ext cx="6858000" cy="2479040"/>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b="1">
                <a:latin typeface="UTM Facebook" panose="02040403050506020204" pitchFamily="18" charset="0"/>
              </a:rPr>
              <a:t>4.1.</a:t>
            </a:r>
            <a:endParaRPr lang="en-US" sz="3200" b="1">
              <a:latin typeface="UTM Facebook" panose="02040403050506020204" pitchFamily="18" charset="0"/>
            </a:endParaRPr>
          </a:p>
          <a:p>
            <a:pPr algn="ctr"/>
            <a:r>
              <a:rPr lang="vi-VN" sz="3200" b="1">
                <a:latin typeface="UTM Facebook" panose="02040403050506020204" pitchFamily="18" charset="0"/>
              </a:rPr>
              <a:t> Việc xây dựng con người Việt Nam hiện nay</a:t>
            </a:r>
            <a:r>
              <a:rPr lang="vi-VN" sz="1400" b="1">
                <a:latin typeface="UTM Facebook" panose="02040403050506020204" pitchFamily="18" charset="0"/>
              </a:rPr>
              <a:t>.</a:t>
            </a:r>
            <a:br>
              <a:rPr lang="vi-VN" sz="1200" b="1">
                <a:latin typeface="UTM Facebook" panose="02040403050506020204" pitchFamily="18" charset="0"/>
              </a:rPr>
            </a:br>
            <a:endParaRPr lang="en-US"/>
          </a:p>
        </p:txBody>
      </p:sp>
    </p:spTree>
    <p:extLst>
      <p:ext uri="{BB962C8B-B14F-4D97-AF65-F5344CB8AC3E}">
        <p14:creationId xmlns:p14="http://schemas.microsoft.com/office/powerpoint/2010/main" val="290685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84E05A-AD8F-4FCC-A502-74387BD8B84D}"/>
              </a:ext>
            </a:extLst>
          </p:cNvPr>
          <p:cNvSpPr/>
          <p:nvPr/>
        </p:nvSpPr>
        <p:spPr>
          <a:xfrm>
            <a:off x="5250180" y="330350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55398E-C481-4567-90EC-5F33A1F98173}"/>
              </a:ext>
            </a:extLst>
          </p:cNvPr>
          <p:cNvSpPr txBox="1"/>
          <p:nvPr/>
        </p:nvSpPr>
        <p:spPr>
          <a:xfrm>
            <a:off x="2541230" y="503342"/>
            <a:ext cx="3791539" cy="923330"/>
          </a:xfrm>
          <a:prstGeom prst="rect">
            <a:avLst/>
          </a:prstGeom>
          <a:noFill/>
        </p:spPr>
        <p:txBody>
          <a:bodyPr wrap="square">
            <a:spAutoFit/>
          </a:bodyPr>
          <a:lstStyle/>
          <a:p>
            <a:pPr algn="just" rtl="0" fontAlgn="base">
              <a:spcBef>
                <a:spcPts val="0"/>
              </a:spcBef>
              <a:spcAft>
                <a:spcPts val="0"/>
              </a:spcAft>
            </a:pPr>
            <a:r>
              <a:rPr lang="en-US" sz="1800">
                <a:solidFill>
                  <a:srgbClr val="434343"/>
                </a:solidFill>
                <a:latin typeface="UTM Facebook" panose="02040403050506020204" pitchFamily="18" charset="0"/>
              </a:rPr>
              <a:t>4.1.</a:t>
            </a:r>
            <a:r>
              <a:rPr lang="en-US" sz="1800" b="0" i="0" u="none" strike="noStrike">
                <a:solidFill>
                  <a:srgbClr val="434343"/>
                </a:solidFill>
                <a:effectLst/>
                <a:latin typeface="UTM Facebook" panose="02040403050506020204" pitchFamily="18" charset="0"/>
              </a:rPr>
              <a:t> Việc xây dựng con người Việt Nam hiện nay.</a:t>
            </a:r>
            <a:endParaRPr lang="vi-VN" sz="1800" b="0" i="0" u="none" strike="noStrike">
              <a:solidFill>
                <a:srgbClr val="434343"/>
              </a:solidFill>
              <a:effectLst/>
              <a:latin typeface="UTM Facebook" panose="02040403050506020204" pitchFamily="18" charset="0"/>
            </a:endParaRPr>
          </a:p>
          <a:p>
            <a:pPr algn="just" rtl="0" fontAlgn="base">
              <a:spcBef>
                <a:spcPts val="0"/>
              </a:spcBef>
              <a:spcAft>
                <a:spcPts val="0"/>
              </a:spcAft>
            </a:pPr>
            <a:endParaRPr lang="vi-VN" sz="1800" b="0" i="0" u="none" strike="noStrike" dirty="0">
              <a:solidFill>
                <a:srgbClr val="434343"/>
              </a:solidFill>
              <a:effectLst/>
              <a:latin typeface="Roboto Condensed" panose="02000000000000000000" pitchFamily="2" charset="0"/>
            </a:endParaRPr>
          </a:p>
        </p:txBody>
      </p:sp>
      <p:sp>
        <p:nvSpPr>
          <p:cNvPr id="8" name="TextBox 7">
            <a:extLst>
              <a:ext uri="{FF2B5EF4-FFF2-40B4-BE49-F238E27FC236}">
                <a16:creationId xmlns:a16="http://schemas.microsoft.com/office/drawing/2014/main" id="{E29B1820-161D-4E82-9F3D-3EDFABA7F820}"/>
              </a:ext>
            </a:extLst>
          </p:cNvPr>
          <p:cNvSpPr txBox="1"/>
          <p:nvPr/>
        </p:nvSpPr>
        <p:spPr>
          <a:xfrm>
            <a:off x="2043315" y="1159713"/>
            <a:ext cx="4372725" cy="523220"/>
          </a:xfrm>
          <a:prstGeom prst="rect">
            <a:avLst/>
          </a:prstGeom>
          <a:noFill/>
        </p:spPr>
        <p:txBody>
          <a:bodyPr wrap="square">
            <a:spAutoFit/>
          </a:bodyPr>
          <a:lstStyle/>
          <a:p>
            <a:pPr algn="just" rtl="0" fontAlgn="base">
              <a:spcBef>
                <a:spcPts val="0"/>
              </a:spcBef>
              <a:spcAft>
                <a:spcPts val="0"/>
              </a:spcAft>
            </a:pPr>
            <a:r>
              <a:rPr lang="en-US" i="1">
                <a:solidFill>
                  <a:srgbClr val="434343"/>
                </a:solidFill>
                <a:latin typeface="Raleway" panose="020B0604020202020204" charset="0"/>
              </a:rPr>
              <a:t>Sự nghiệp “trồng người ” ở Việt Nam hiện nay đã có nhiều chuyển biến tích cực, đạt được nhiều kết quả.</a:t>
            </a:r>
            <a:endParaRPr lang="vi-VN" sz="1400" b="0" i="1" u="none" strike="noStrike" dirty="0">
              <a:solidFill>
                <a:srgbClr val="434343"/>
              </a:solidFill>
              <a:effectLst/>
              <a:latin typeface="Raleway" panose="020B0604020202020204" charset="0"/>
            </a:endParaRPr>
          </a:p>
        </p:txBody>
      </p:sp>
      <p:sp>
        <p:nvSpPr>
          <p:cNvPr id="9" name="TextBox 8">
            <a:extLst>
              <a:ext uri="{FF2B5EF4-FFF2-40B4-BE49-F238E27FC236}">
                <a16:creationId xmlns:a16="http://schemas.microsoft.com/office/drawing/2014/main" id="{DCBB3E44-84E0-4BA6-9B4D-FD3C41B7D232}"/>
              </a:ext>
            </a:extLst>
          </p:cNvPr>
          <p:cNvSpPr txBox="1"/>
          <p:nvPr/>
        </p:nvSpPr>
        <p:spPr>
          <a:xfrm>
            <a:off x="317387" y="1925800"/>
            <a:ext cx="3598100" cy="523220"/>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a:solidFill>
                  <a:srgbClr val="434343"/>
                </a:solidFill>
                <a:latin typeface="Raleway" panose="020B0604020202020204" charset="0"/>
              </a:rPr>
              <a:t>Nhà nước quan tâm đến việc phát triển c</a:t>
            </a:r>
            <a:r>
              <a:rPr lang="en-US" sz="1400" b="0" i="0" u="none" strike="noStrike">
                <a:solidFill>
                  <a:srgbClr val="434343"/>
                </a:solidFill>
                <a:effectLst/>
                <a:latin typeface="Raleway" panose="020B0604020202020204" charset="0"/>
              </a:rPr>
              <a:t>ác chính sách xã hội.</a:t>
            </a:r>
          </a:p>
        </p:txBody>
      </p:sp>
      <p:sp>
        <p:nvSpPr>
          <p:cNvPr id="10" name="TextBox 9">
            <a:extLst>
              <a:ext uri="{FF2B5EF4-FFF2-40B4-BE49-F238E27FC236}">
                <a16:creationId xmlns:a16="http://schemas.microsoft.com/office/drawing/2014/main" id="{AB83BFD5-2C14-4D23-AC67-C807AFB52369}"/>
              </a:ext>
            </a:extLst>
          </p:cNvPr>
          <p:cNvSpPr txBox="1"/>
          <p:nvPr/>
        </p:nvSpPr>
        <p:spPr>
          <a:xfrm>
            <a:off x="298912" y="2420355"/>
            <a:ext cx="3598100" cy="523220"/>
          </a:xfrm>
          <a:prstGeom prst="rect">
            <a:avLst/>
          </a:prstGeom>
          <a:noFill/>
        </p:spPr>
        <p:txBody>
          <a:bodyPr wrap="square">
            <a:spAutoFit/>
          </a:bodyPr>
          <a:lstStyle/>
          <a:p>
            <a:pPr marL="285750" indent="-285750" algn="just" fontAlgn="base">
              <a:buFont typeface="Arial" panose="020B0604020202020204" pitchFamily="34" charset="0"/>
              <a:buChar char="•"/>
            </a:pPr>
            <a:r>
              <a:rPr lang="en-US">
                <a:solidFill>
                  <a:srgbClr val="434343"/>
                </a:solidFill>
                <a:latin typeface="Raleway" panose="020B0604020202020204" charset="0"/>
              </a:rPr>
              <a:t>Hệ thống an sinh xã hội ngày càng được nâng cao.</a:t>
            </a:r>
            <a:endParaRPr lang="vi-VN">
              <a:solidFill>
                <a:srgbClr val="434343"/>
              </a:solidFill>
              <a:latin typeface="Raleway" panose="020B0604020202020204" charset="0"/>
            </a:endParaRPr>
          </a:p>
        </p:txBody>
      </p:sp>
      <p:sp>
        <p:nvSpPr>
          <p:cNvPr id="12" name="Rectangle 11">
            <a:extLst>
              <a:ext uri="{FF2B5EF4-FFF2-40B4-BE49-F238E27FC236}">
                <a16:creationId xmlns:a16="http://schemas.microsoft.com/office/drawing/2014/main" id="{229C71C1-C438-475A-8D9E-B3B8CAA9C58E}"/>
              </a:ext>
            </a:extLst>
          </p:cNvPr>
          <p:cNvSpPr/>
          <p:nvPr/>
        </p:nvSpPr>
        <p:spPr>
          <a:xfrm>
            <a:off x="-1580111" y="40315"/>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CF3E8C0-89FE-459D-A3E2-92E0947F2916}"/>
              </a:ext>
            </a:extLst>
          </p:cNvPr>
          <p:cNvSpPr txBox="1"/>
          <p:nvPr/>
        </p:nvSpPr>
        <p:spPr>
          <a:xfrm>
            <a:off x="298912" y="2948752"/>
            <a:ext cx="3702634" cy="954107"/>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a:solidFill>
                  <a:srgbClr val="434343"/>
                </a:solidFill>
                <a:latin typeface="Raleway" panose="020B0604020202020204" charset="0"/>
              </a:rPr>
              <a:t>Đầu tư xây dựng cơ sở vật chất cho các vùng khó khăn, nâng cấp , làm mới, cải tạo các tuyến giao thông, tạo điều kiện phát triển kinh tế.</a:t>
            </a:r>
            <a:endParaRPr lang="vi-VN" sz="1400" b="0" i="0" u="none" strike="noStrike">
              <a:solidFill>
                <a:srgbClr val="434343"/>
              </a:solidFill>
              <a:effectLst/>
              <a:latin typeface="Raleway" panose="020B0604020202020204" charset="0"/>
            </a:endParaRPr>
          </a:p>
        </p:txBody>
      </p:sp>
      <p:sp>
        <p:nvSpPr>
          <p:cNvPr id="13" name="Rectangle 12">
            <a:extLst>
              <a:ext uri="{FF2B5EF4-FFF2-40B4-BE49-F238E27FC236}">
                <a16:creationId xmlns:a16="http://schemas.microsoft.com/office/drawing/2014/main" id="{82669FA6-F5AD-4244-A419-4D3C085C2CCB}"/>
              </a:ext>
            </a:extLst>
          </p:cNvPr>
          <p:cNvSpPr/>
          <p:nvPr/>
        </p:nvSpPr>
        <p:spPr>
          <a:xfrm>
            <a:off x="115135" y="-145431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ình cảm của Bác với các cháu thiếu nhi | THEO DẤU CHÂN BÁC | Trường Đại  học Nam Cần Thơ">
            <a:extLst>
              <a:ext uri="{FF2B5EF4-FFF2-40B4-BE49-F238E27FC236}">
                <a16:creationId xmlns:a16="http://schemas.microsoft.com/office/drawing/2014/main" id="{61E475D6-595A-4DBC-A820-C28BF7F03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26" y="86454"/>
            <a:ext cx="2336771" cy="165418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FCDC3560-A94D-47D9-BB59-679AF8717D48}"/>
              </a:ext>
            </a:extLst>
          </p:cNvPr>
          <p:cNvSpPr/>
          <p:nvPr/>
        </p:nvSpPr>
        <p:spPr>
          <a:xfrm>
            <a:off x="5250180" y="-5775124"/>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83A3F10-7B84-47D0-ABBF-D03165BD5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175" b="4102"/>
          <a:stretch>
            <a:fillRect/>
          </a:stretch>
        </p:blipFill>
        <p:spPr bwMode="auto">
          <a:xfrm>
            <a:off x="7444983" y="-3379799"/>
            <a:ext cx="4771863" cy="3883141"/>
          </a:xfrm>
          <a:custGeom>
            <a:avLst/>
            <a:gdLst>
              <a:gd name="connsiteX0" fmla="*/ 437737 w 4771863"/>
              <a:gd name="connsiteY0" fmla="*/ 0 h 3883141"/>
              <a:gd name="connsiteX1" fmla="*/ 4771863 w 4771863"/>
              <a:gd name="connsiteY1" fmla="*/ 0 h 3883141"/>
              <a:gd name="connsiteX2" fmla="*/ 4771863 w 4771863"/>
              <a:gd name="connsiteY2" fmla="*/ 2894720 h 3883141"/>
              <a:gd name="connsiteX3" fmla="*/ 4711487 w 4771863"/>
              <a:gd name="connsiteY3" fmla="*/ 2970833 h 3883141"/>
              <a:gd name="connsiteX4" fmla="*/ 2659380 w 4771863"/>
              <a:gd name="connsiteY4" fmla="*/ 3883141 h 3883141"/>
              <a:gd name="connsiteX5" fmla="*/ 0 w 4771863"/>
              <a:gd name="connsiteY5" fmla="*/ 1376161 h 3883141"/>
              <a:gd name="connsiteX6" fmla="*/ 320973 w 4771863"/>
              <a:gd name="connsiteY6" fmla="*/ 181185 h 388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863" h="3883141">
                <a:moveTo>
                  <a:pt x="437737" y="0"/>
                </a:moveTo>
                <a:lnTo>
                  <a:pt x="4771863" y="0"/>
                </a:lnTo>
                <a:lnTo>
                  <a:pt x="4771863" y="2894720"/>
                </a:lnTo>
                <a:lnTo>
                  <a:pt x="4711487" y="2970833"/>
                </a:lnTo>
                <a:cubicBezTo>
                  <a:pt x="4223718" y="3528003"/>
                  <a:pt x="3485544" y="3883141"/>
                  <a:pt x="2659380" y="3883141"/>
                </a:cubicBezTo>
                <a:cubicBezTo>
                  <a:pt x="1190645" y="3883141"/>
                  <a:pt x="0" y="2760728"/>
                  <a:pt x="0" y="1376161"/>
                </a:cubicBezTo>
                <a:cubicBezTo>
                  <a:pt x="0" y="943484"/>
                  <a:pt x="116274" y="536408"/>
                  <a:pt x="320973" y="181185"/>
                </a:cubicBezTo>
                <a:close/>
              </a:path>
            </a:pathLst>
          </a:custGeom>
          <a:noFill/>
          <a:extLst>
            <a:ext uri="{909E8E84-426E-40DD-AFC4-6F175D3DCCD1}">
              <a14:hiddenFill xmlns:a14="http://schemas.microsoft.com/office/drawing/2010/main">
                <a:solidFill>
                  <a:srgbClr val="FFFFFF"/>
                </a:solidFill>
              </a14:hiddenFill>
            </a:ext>
          </a:extLst>
        </p:spPr>
      </p:pic>
      <p:sp>
        <p:nvSpPr>
          <p:cNvPr id="26" name="Isosceles Triangle 25">
            <a:extLst>
              <a:ext uri="{FF2B5EF4-FFF2-40B4-BE49-F238E27FC236}">
                <a16:creationId xmlns:a16="http://schemas.microsoft.com/office/drawing/2014/main" id="{A22EC35F-9A0D-4C07-832E-403FFC53230D}"/>
              </a:ext>
            </a:extLst>
          </p:cNvPr>
          <p:cNvSpPr/>
          <p:nvPr/>
        </p:nvSpPr>
        <p:spPr>
          <a:xfrm rot="4341951">
            <a:off x="11442805" y="247650"/>
            <a:ext cx="6218332" cy="44958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7525C85F-4E4D-4F39-ABEA-E000EC798E39}"/>
              </a:ext>
            </a:extLst>
          </p:cNvPr>
          <p:cNvSpPr/>
          <p:nvPr/>
        </p:nvSpPr>
        <p:spPr>
          <a:xfrm rot="3703892">
            <a:off x="7468339" y="-2269874"/>
            <a:ext cx="5825252" cy="48107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711E389-970C-4A8F-9F9F-F2503EC358E8}"/>
              </a:ext>
            </a:extLst>
          </p:cNvPr>
          <p:cNvSpPr/>
          <p:nvPr/>
        </p:nvSpPr>
        <p:spPr>
          <a:xfrm rot="3051134">
            <a:off x="11048396" y="-6784910"/>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809EF9A-F64F-49B9-B1D0-C9B86BC86E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96" t="-5541" r="-16667" b="-3942"/>
          <a:stretch/>
        </p:blipFill>
        <p:spPr bwMode="auto">
          <a:xfrm rot="177014">
            <a:off x="1918870" y="-4923754"/>
            <a:ext cx="7921172" cy="5718740"/>
          </a:xfrm>
          <a:custGeom>
            <a:avLst/>
            <a:gdLst>
              <a:gd name="connsiteX0" fmla="*/ 5434593 w 5434593"/>
              <a:gd name="connsiteY0" fmla="*/ 0 h 5398722"/>
              <a:gd name="connsiteX1" fmla="*/ 4309354 w 5434593"/>
              <a:gd name="connsiteY1" fmla="*/ 5398722 h 5398722"/>
              <a:gd name="connsiteX2" fmla="*/ 0 w 5434593"/>
              <a:gd name="connsiteY2" fmla="*/ 936782 h 5398722"/>
              <a:gd name="connsiteX3" fmla="*/ 5434593 w 5434593"/>
              <a:gd name="connsiteY3" fmla="*/ 0 h 5398722"/>
            </a:gdLst>
            <a:ahLst/>
            <a:cxnLst>
              <a:cxn ang="0">
                <a:pos x="connsiteX0" y="connsiteY0"/>
              </a:cxn>
              <a:cxn ang="0">
                <a:pos x="connsiteX1" y="connsiteY1"/>
              </a:cxn>
              <a:cxn ang="0">
                <a:pos x="connsiteX2" y="connsiteY2"/>
              </a:cxn>
              <a:cxn ang="0">
                <a:pos x="connsiteX3" y="connsiteY3"/>
              </a:cxn>
            </a:cxnLst>
            <a:rect l="l" t="t" r="r" b="b"/>
            <a:pathLst>
              <a:path w="5434593" h="5398722">
                <a:moveTo>
                  <a:pt x="5434593" y="0"/>
                </a:moveTo>
                <a:lnTo>
                  <a:pt x="4309354" y="5398722"/>
                </a:lnTo>
                <a:lnTo>
                  <a:pt x="0" y="936782"/>
                </a:lnTo>
                <a:lnTo>
                  <a:pt x="5434593" y="0"/>
                </a:lnTo>
                <a:close/>
              </a:path>
            </a:pathLst>
          </a:custGeom>
          <a:noFill/>
          <a:ln w="762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30" name="Isosceles Triangle 29">
            <a:extLst>
              <a:ext uri="{FF2B5EF4-FFF2-40B4-BE49-F238E27FC236}">
                <a16:creationId xmlns:a16="http://schemas.microsoft.com/office/drawing/2014/main" id="{D59BE02D-5B12-4431-AB14-C345B4142FE4}"/>
              </a:ext>
            </a:extLst>
          </p:cNvPr>
          <p:cNvSpPr/>
          <p:nvPr/>
        </p:nvSpPr>
        <p:spPr>
          <a:xfrm>
            <a:off x="-2276504" y="4194422"/>
            <a:ext cx="670560" cy="6019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EA3F5ADF-AA2B-4C6F-8E24-72498986324B}"/>
              </a:ext>
            </a:extLst>
          </p:cNvPr>
          <p:cNvSpPr/>
          <p:nvPr/>
        </p:nvSpPr>
        <p:spPr>
          <a:xfrm>
            <a:off x="115135" y="6059364"/>
            <a:ext cx="670560" cy="60198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219;p35">
            <a:extLst>
              <a:ext uri="{FF2B5EF4-FFF2-40B4-BE49-F238E27FC236}">
                <a16:creationId xmlns:a16="http://schemas.microsoft.com/office/drawing/2014/main" id="{538EDA79-5604-4740-8588-4A4CC94C279B}"/>
              </a:ext>
            </a:extLst>
          </p:cNvPr>
          <p:cNvSpPr txBox="1">
            <a:spLocks/>
          </p:cNvSpPr>
          <p:nvPr/>
        </p:nvSpPr>
        <p:spPr>
          <a:xfrm>
            <a:off x="-6397330" y="2291944"/>
            <a:ext cx="6095449"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400" b="1" dirty="0">
                <a:latin typeface="UTM Facebook" panose="02040403050506020204" pitchFamily="18" charset="0"/>
              </a:rPr>
              <a:t>3. QUAN ĐIỂM VỀ NHỮNG NGUYÊN TẮC XÂY DỰNG ĐẠO ĐỨC CÁCH MẠNG</a:t>
            </a:r>
          </a:p>
          <a:p>
            <a:pPr marL="0" indent="0">
              <a:spcAft>
                <a:spcPts val="1200"/>
              </a:spcAft>
            </a:pPr>
            <a:endParaRPr lang="vi-VN" sz="3600" b="1" dirty="0"/>
          </a:p>
        </p:txBody>
      </p:sp>
      <p:sp>
        <p:nvSpPr>
          <p:cNvPr id="21" name="TextBox 20">
            <a:extLst>
              <a:ext uri="{FF2B5EF4-FFF2-40B4-BE49-F238E27FC236}">
                <a16:creationId xmlns:a16="http://schemas.microsoft.com/office/drawing/2014/main" id="{47B8484D-C079-430D-80CA-BB1E11742DFA}"/>
              </a:ext>
            </a:extLst>
          </p:cNvPr>
          <p:cNvSpPr txBox="1"/>
          <p:nvPr/>
        </p:nvSpPr>
        <p:spPr>
          <a:xfrm>
            <a:off x="351179" y="3895387"/>
            <a:ext cx="3598100" cy="738664"/>
          </a:xfrm>
          <a:prstGeom prst="rect">
            <a:avLst/>
          </a:prstGeom>
          <a:noFill/>
        </p:spPr>
        <p:txBody>
          <a:bodyPr wrap="square">
            <a:spAutoFit/>
          </a:bodyPr>
          <a:lstStyle/>
          <a:p>
            <a:pPr marL="285750" indent="-285750" algn="just" fontAlgn="base">
              <a:buFont typeface="Arial" panose="020B0604020202020204" pitchFamily="34" charset="0"/>
              <a:buChar char="•"/>
            </a:pPr>
            <a:r>
              <a:rPr lang="en-US">
                <a:solidFill>
                  <a:srgbClr val="434343"/>
                </a:solidFill>
                <a:latin typeface="Raleway" panose="020B0604020202020204" charset="0"/>
              </a:rPr>
              <a:t>Việc thực hiện xóa đói, giảm nghèo những năm qua được ghi nhận và đánh giá cao.</a:t>
            </a:r>
            <a:endParaRPr lang="vi-VN">
              <a:solidFill>
                <a:srgbClr val="434343"/>
              </a:solidFill>
              <a:latin typeface="Raleway" panose="020B0604020202020204" charset="0"/>
            </a:endParaRPr>
          </a:p>
        </p:txBody>
      </p:sp>
      <p:pic>
        <p:nvPicPr>
          <p:cNvPr id="4" name="Picture 3" descr="A picture containing text, person, outdoor, group&#10;&#10;Description automatically generated">
            <a:extLst>
              <a:ext uri="{FF2B5EF4-FFF2-40B4-BE49-F238E27FC236}">
                <a16:creationId xmlns:a16="http://schemas.microsoft.com/office/drawing/2014/main" id="{F5BEE484-CBB6-48A6-AE64-31692434EEBD}"/>
              </a:ext>
            </a:extLst>
          </p:cNvPr>
          <p:cNvPicPr>
            <a:picLocks noChangeAspect="1"/>
          </p:cNvPicPr>
          <p:nvPr/>
        </p:nvPicPr>
        <p:blipFill>
          <a:blip r:embed="rId5"/>
          <a:stretch>
            <a:fillRect/>
          </a:stretch>
        </p:blipFill>
        <p:spPr>
          <a:xfrm>
            <a:off x="3962858" y="1828316"/>
            <a:ext cx="3190110" cy="3037671"/>
          </a:xfrm>
          <a:prstGeom prst="rect">
            <a:avLst/>
          </a:prstGeom>
        </p:spPr>
      </p:pic>
    </p:spTree>
    <p:extLst>
      <p:ext uri="{BB962C8B-B14F-4D97-AF65-F5344CB8AC3E}">
        <p14:creationId xmlns:p14="http://schemas.microsoft.com/office/powerpoint/2010/main" val="372969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506668-6746-4636-B566-9CD093F85010}"/>
              </a:ext>
            </a:extLst>
          </p:cNvPr>
          <p:cNvSpPr txBox="1"/>
          <p:nvPr/>
        </p:nvSpPr>
        <p:spPr>
          <a:xfrm>
            <a:off x="-3111648" y="5895867"/>
            <a:ext cx="5735782" cy="738664"/>
          </a:xfrm>
          <a:prstGeom prst="rect">
            <a:avLst/>
          </a:prstGeom>
          <a:noFill/>
        </p:spPr>
        <p:txBody>
          <a:bodyPr wrap="square">
            <a:spAutoFit/>
          </a:bodyPr>
          <a:lstStyle/>
          <a:p>
            <a:pPr algn="ctr" rtl="0">
              <a:spcBef>
                <a:spcPts val="0"/>
              </a:spcBef>
              <a:spcAft>
                <a:spcPts val="0"/>
              </a:spcAft>
            </a:pPr>
            <a:r>
              <a:rPr lang="vi-VN" sz="1400" b="0" i="0" u="none" strike="noStrike">
                <a:solidFill>
                  <a:schemeClr val="bg1"/>
                </a:solidFill>
                <a:effectLst/>
                <a:latin typeface="Roboto Condensed" panose="02000000000000000000" pitchFamily="2" charset="0"/>
              </a:rPr>
              <a:t>.</a:t>
            </a:r>
            <a:endParaRPr lang="vi-VN" b="0">
              <a:solidFill>
                <a:schemeClr val="bg1"/>
              </a:solidFill>
              <a:effectLst/>
            </a:endParaRPr>
          </a:p>
          <a:p>
            <a:br>
              <a:rPr lang="vi-VN">
                <a:solidFill>
                  <a:schemeClr val="bg1"/>
                </a:solidFill>
              </a:rPr>
            </a:br>
            <a:endParaRPr lang="en-US">
              <a:solidFill>
                <a:schemeClr val="bg1"/>
              </a:solidFill>
            </a:endParaRPr>
          </a:p>
        </p:txBody>
      </p:sp>
      <p:sp>
        <p:nvSpPr>
          <p:cNvPr id="4" name="TextBox 3">
            <a:extLst>
              <a:ext uri="{FF2B5EF4-FFF2-40B4-BE49-F238E27FC236}">
                <a16:creationId xmlns:a16="http://schemas.microsoft.com/office/drawing/2014/main" id="{2D7B7101-382A-4EEE-BCD7-416B6DDEF0CE}"/>
              </a:ext>
            </a:extLst>
          </p:cNvPr>
          <p:cNvSpPr txBox="1"/>
          <p:nvPr/>
        </p:nvSpPr>
        <p:spPr>
          <a:xfrm>
            <a:off x="268727" y="767938"/>
            <a:ext cx="4481648" cy="923330"/>
          </a:xfrm>
          <a:prstGeom prst="rect">
            <a:avLst/>
          </a:prstGeom>
          <a:noFill/>
        </p:spPr>
        <p:txBody>
          <a:bodyPr wrap="square">
            <a:spAutoFit/>
          </a:bodyPr>
          <a:lstStyle/>
          <a:p>
            <a:pPr algn="ctr" rtl="0" fontAlgn="base">
              <a:spcBef>
                <a:spcPts val="0"/>
              </a:spcBef>
              <a:spcAft>
                <a:spcPts val="0"/>
              </a:spcAft>
            </a:pPr>
            <a:r>
              <a:rPr lang="en-US" sz="1800">
                <a:solidFill>
                  <a:srgbClr val="434343"/>
                </a:solidFill>
                <a:latin typeface="UTM Facebook" panose="02040403050506020204" pitchFamily="18" charset="0"/>
              </a:rPr>
              <a:t>4</a:t>
            </a:r>
            <a:r>
              <a:rPr lang="en-US" sz="1800" b="0" i="0" u="none" strike="noStrike">
                <a:solidFill>
                  <a:srgbClr val="434343"/>
                </a:solidFill>
                <a:effectLst/>
                <a:latin typeface="UTM Facebook" panose="02040403050506020204" pitchFamily="18" charset="0"/>
              </a:rPr>
              <a:t>.2. Quan điểm của Đảng về xây dựng con người phát triển toàn diện thông qua đại hội lần thứ XIII</a:t>
            </a:r>
            <a:endParaRPr lang="vi-VN" sz="1800" b="0" i="0" u="none" strike="noStrike" dirty="0">
              <a:solidFill>
                <a:srgbClr val="434343"/>
              </a:solidFill>
              <a:effectLst/>
              <a:latin typeface="Roboto Condensed" panose="02000000000000000000" pitchFamily="2" charset="0"/>
            </a:endParaRPr>
          </a:p>
        </p:txBody>
      </p:sp>
      <p:sp>
        <p:nvSpPr>
          <p:cNvPr id="6" name="TextBox 5">
            <a:extLst>
              <a:ext uri="{FF2B5EF4-FFF2-40B4-BE49-F238E27FC236}">
                <a16:creationId xmlns:a16="http://schemas.microsoft.com/office/drawing/2014/main" id="{973CC2D1-C5D4-4C13-A12D-61433EA6F3A2}"/>
              </a:ext>
            </a:extLst>
          </p:cNvPr>
          <p:cNvSpPr txBox="1"/>
          <p:nvPr/>
        </p:nvSpPr>
        <p:spPr>
          <a:xfrm>
            <a:off x="243099" y="1849194"/>
            <a:ext cx="5118953" cy="738664"/>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400" b="0" i="0" u="none" strike="noStrike">
                <a:solidFill>
                  <a:srgbClr val="434343"/>
                </a:solidFill>
                <a:effectLst/>
                <a:latin typeface="Raleway" panose="020B0604020202020204" charset="0"/>
              </a:rPr>
              <a:t>Nghị quyết Đại hội ĐBTQ lần thứ XIII xác định: “Phát triển toàn diện con người Việt Nam đang từng bước trở thành trung tâm của chiến lược phát triển kinh tế - xã hội</a:t>
            </a:r>
            <a:endParaRPr lang="vi-VN" sz="1400" b="0" i="0" u="none" strike="noStrike">
              <a:solidFill>
                <a:srgbClr val="434343"/>
              </a:solidFill>
              <a:effectLst/>
              <a:latin typeface="Raleway" panose="020B0604020202020204" charset="0"/>
            </a:endParaRPr>
          </a:p>
        </p:txBody>
      </p:sp>
      <p:sp>
        <p:nvSpPr>
          <p:cNvPr id="7" name="TextBox 6">
            <a:extLst>
              <a:ext uri="{FF2B5EF4-FFF2-40B4-BE49-F238E27FC236}">
                <a16:creationId xmlns:a16="http://schemas.microsoft.com/office/drawing/2014/main" id="{0F65BEAE-D7CB-4318-8C61-9C72FA94A6FF}"/>
              </a:ext>
            </a:extLst>
          </p:cNvPr>
          <p:cNvSpPr txBox="1"/>
          <p:nvPr/>
        </p:nvSpPr>
        <p:spPr>
          <a:xfrm>
            <a:off x="242418" y="2614378"/>
            <a:ext cx="5350986" cy="523220"/>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a:solidFill>
                  <a:srgbClr val="434343"/>
                </a:solidFill>
                <a:latin typeface="Raleway" panose="020B0604020202020204" charset="0"/>
              </a:rPr>
              <a:t>Đại hội đặt ra vấn đề: “ Đúc kết, xây dựng heek giá trị vă hóa, hệ giá trị con người Việt Nam ” </a:t>
            </a:r>
          </a:p>
        </p:txBody>
      </p:sp>
      <p:sp>
        <p:nvSpPr>
          <p:cNvPr id="10" name="Isosceles Triangle 9">
            <a:extLst>
              <a:ext uri="{FF2B5EF4-FFF2-40B4-BE49-F238E27FC236}">
                <a16:creationId xmlns:a16="http://schemas.microsoft.com/office/drawing/2014/main" id="{474D942A-34DD-4AE4-98DE-72317DAD5114}"/>
              </a:ext>
            </a:extLst>
          </p:cNvPr>
          <p:cNvSpPr/>
          <p:nvPr/>
        </p:nvSpPr>
        <p:spPr>
          <a:xfrm rot="4341951">
            <a:off x="4849077" y="742589"/>
            <a:ext cx="6218332" cy="44958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F127D8F-EAB6-4A8D-AC47-38D26D504681}"/>
              </a:ext>
            </a:extLst>
          </p:cNvPr>
          <p:cNvSpPr/>
          <p:nvPr/>
        </p:nvSpPr>
        <p:spPr>
          <a:xfrm rot="3703892">
            <a:off x="4773941" y="-1344878"/>
            <a:ext cx="5825252" cy="48107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4BE0710C-8617-4D9B-BDFD-02AC4705E61B}"/>
              </a:ext>
            </a:extLst>
          </p:cNvPr>
          <p:cNvSpPr/>
          <p:nvPr/>
        </p:nvSpPr>
        <p:spPr>
          <a:xfrm rot="3051134">
            <a:off x="3876035" y="-2667949"/>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66E3176-804A-46E2-997F-5F9257C2717D}"/>
              </a:ext>
            </a:extLst>
          </p:cNvPr>
          <p:cNvSpPr/>
          <p:nvPr/>
        </p:nvSpPr>
        <p:spPr>
          <a:xfrm>
            <a:off x="0" y="4449849"/>
            <a:ext cx="670560" cy="6019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7D7EF225-F040-42B0-944B-3B0BD7DEA6AE}"/>
              </a:ext>
            </a:extLst>
          </p:cNvPr>
          <p:cNvSpPr/>
          <p:nvPr/>
        </p:nvSpPr>
        <p:spPr>
          <a:xfrm>
            <a:off x="206775" y="4607775"/>
            <a:ext cx="670560" cy="60198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E80E45A-2076-40F0-9228-C742C70C3FFB}"/>
              </a:ext>
            </a:extLst>
          </p:cNvPr>
          <p:cNvSpPr/>
          <p:nvPr/>
        </p:nvSpPr>
        <p:spPr>
          <a:xfrm>
            <a:off x="-7159933" y="-224403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1930AF-2F30-4CC2-9902-2591A133692D}"/>
              </a:ext>
            </a:extLst>
          </p:cNvPr>
          <p:cNvSpPr/>
          <p:nvPr/>
        </p:nvSpPr>
        <p:spPr>
          <a:xfrm>
            <a:off x="-2459882" y="-4483285"/>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descr="Tình cảm của Bác với các cháu thiếu nhi | THEO DẤU CHÂN BÁC | Trường Đại  học Nam Cần Thơ">
            <a:extLst>
              <a:ext uri="{FF2B5EF4-FFF2-40B4-BE49-F238E27FC236}">
                <a16:creationId xmlns:a16="http://schemas.microsoft.com/office/drawing/2014/main" id="{FAA17DE7-E6EA-4DD8-8B1D-D43D4E87D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669" y="-1050075"/>
            <a:ext cx="2336771" cy="165418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E61105F-20E2-46B1-81AD-4101618CE696}"/>
              </a:ext>
            </a:extLst>
          </p:cNvPr>
          <p:cNvSpPr/>
          <p:nvPr/>
        </p:nvSpPr>
        <p:spPr>
          <a:xfrm>
            <a:off x="9998338" y="7780310"/>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Cuộc thi Bác Hồ với các dân tộc thiểu số - Các dân tộc thiểu số với Bác Hồ  kính yêu - Cuộc thi Bác Hồ với các DTTS - Ban Dân">
            <a:extLst>
              <a:ext uri="{FF2B5EF4-FFF2-40B4-BE49-F238E27FC236}">
                <a16:creationId xmlns:a16="http://schemas.microsoft.com/office/drawing/2014/main" id="{99D3C9FE-80E3-4CFF-87D8-5B0962133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9533" y="4666366"/>
            <a:ext cx="2692400" cy="1979371"/>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219;p35">
            <a:extLst>
              <a:ext uri="{FF2B5EF4-FFF2-40B4-BE49-F238E27FC236}">
                <a16:creationId xmlns:a16="http://schemas.microsoft.com/office/drawing/2014/main" id="{572D036B-CB49-4AD1-8F15-E5471420B3D5}"/>
              </a:ext>
            </a:extLst>
          </p:cNvPr>
          <p:cNvSpPr txBox="1">
            <a:spLocks/>
          </p:cNvSpPr>
          <p:nvPr/>
        </p:nvSpPr>
        <p:spPr>
          <a:xfrm>
            <a:off x="-7046701" y="2336707"/>
            <a:ext cx="6095449"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400" b="1" dirty="0">
                <a:latin typeface="UTM Facebook" panose="02040403050506020204" pitchFamily="18" charset="0"/>
              </a:rPr>
              <a:t>3. QUAN ĐIỂM VỀ NHỮNG NGUYÊN TẮC XÂY DỰNG ĐẠO ĐỨC CÁCH MẠNG</a:t>
            </a:r>
          </a:p>
          <a:p>
            <a:pPr marL="0" indent="0">
              <a:spcAft>
                <a:spcPts val="1200"/>
              </a:spcAft>
            </a:pPr>
            <a:endParaRPr lang="vi-VN" sz="3600" b="1" dirty="0"/>
          </a:p>
        </p:txBody>
      </p:sp>
      <p:sp>
        <p:nvSpPr>
          <p:cNvPr id="23" name="TextBox 22">
            <a:extLst>
              <a:ext uri="{FF2B5EF4-FFF2-40B4-BE49-F238E27FC236}">
                <a16:creationId xmlns:a16="http://schemas.microsoft.com/office/drawing/2014/main" id="{8332587F-74EB-41D5-A2DB-C799AFB0BF3C}"/>
              </a:ext>
            </a:extLst>
          </p:cNvPr>
          <p:cNvSpPr txBox="1"/>
          <p:nvPr/>
        </p:nvSpPr>
        <p:spPr>
          <a:xfrm>
            <a:off x="268727" y="3203597"/>
            <a:ext cx="5118953" cy="954107"/>
          </a:xfrm>
          <a:prstGeom prst="rect">
            <a:avLst/>
          </a:prstGeom>
          <a:noFill/>
        </p:spPr>
        <p:txBody>
          <a:bodyPr wrap="square">
            <a:spAutoFit/>
          </a:bodyPr>
          <a:lstStyle/>
          <a:p>
            <a:pPr marL="285750" indent="-285750" algn="just" fontAlgn="base">
              <a:buFont typeface="Arial" panose="020B0604020202020204" pitchFamily="34" charset="0"/>
              <a:buChar char="•"/>
            </a:pPr>
            <a:r>
              <a:rPr lang="en-US">
                <a:solidFill>
                  <a:srgbClr val="434343"/>
                </a:solidFill>
                <a:latin typeface="Raleway" panose="020B0604020202020204" charset="0"/>
              </a:rPr>
              <a:t>Đại hội cũng nhấn mạnh, làm rõ yêu cầu: “Xây dựng hệ giá trị quốc gia, hệ giá trị văn hóa và chuẩn mực con người gắn với giữ gìn, phát triển hệ gia đình Việt Nam trong thời kì mới”.</a:t>
            </a:r>
            <a:endParaRPr lang="vi-VN">
              <a:solidFill>
                <a:srgbClr val="434343"/>
              </a:solidFill>
              <a:latin typeface="Raleway" panose="020B0604020202020204" charset="0"/>
            </a:endParaRPr>
          </a:p>
        </p:txBody>
      </p:sp>
    </p:spTree>
    <p:extLst>
      <p:ext uri="{BB962C8B-B14F-4D97-AF65-F5344CB8AC3E}">
        <p14:creationId xmlns:p14="http://schemas.microsoft.com/office/powerpoint/2010/main" val="66340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75934A-6ABA-4A35-AA22-AE65B87BEF2C}"/>
              </a:ext>
            </a:extLst>
          </p:cNvPr>
          <p:cNvSpPr txBox="1"/>
          <p:nvPr/>
        </p:nvSpPr>
        <p:spPr>
          <a:xfrm>
            <a:off x="505690" y="1448365"/>
            <a:ext cx="2684332" cy="2031325"/>
          </a:xfrm>
          <a:prstGeom prst="rect">
            <a:avLst/>
          </a:prstGeom>
          <a:noFill/>
        </p:spPr>
        <p:txBody>
          <a:bodyPr wrap="square">
            <a:spAutoFit/>
          </a:bodyPr>
          <a:lstStyle/>
          <a:p>
            <a:pPr algn="just" rtl="0">
              <a:spcBef>
                <a:spcPts val="0"/>
              </a:spcBef>
              <a:spcAft>
                <a:spcPts val="0"/>
              </a:spcAft>
            </a:pPr>
            <a:r>
              <a:rPr lang="en-US" i="1">
                <a:solidFill>
                  <a:srgbClr val="E9E9E9"/>
                </a:solidFill>
                <a:latin typeface="Raleway" panose="020B0604020202020204" charset="0"/>
              </a:rPr>
              <a:t>Đảng ta xác định: con người vừa là mục tiêu vừa là động lực của sự phát triển, xây dựng và phát huy nhân tố con người, đặt con người vào vị trí trung tâm của chiến lược ổn định và phát triển kinh tế - xã hội. </a:t>
            </a:r>
            <a:endParaRPr lang="vi-VN" b="0" i="1" dirty="0">
              <a:solidFill>
                <a:srgbClr val="E9E9E9"/>
              </a:solidFill>
              <a:effectLst/>
              <a:latin typeface="Raleway" panose="020B0604020202020204" charset="0"/>
            </a:endParaRPr>
          </a:p>
          <a:p>
            <a:br>
              <a:rPr lang="vi-VN" dirty="0">
                <a:solidFill>
                  <a:srgbClr val="E9E9E9"/>
                </a:solidFill>
                <a:latin typeface="Raleway" panose="020B0604020202020204" charset="0"/>
              </a:rPr>
            </a:br>
            <a:endParaRPr lang="en-US" dirty="0">
              <a:solidFill>
                <a:srgbClr val="E9E9E9"/>
              </a:solidFill>
              <a:latin typeface="Raleway" panose="020B0604020202020204" charset="0"/>
            </a:endParaRPr>
          </a:p>
        </p:txBody>
      </p:sp>
      <p:pic>
        <p:nvPicPr>
          <p:cNvPr id="5" name="Picture 4" descr="A picture containing person, indoor, dining table&#10;&#10;Description automatically generated">
            <a:extLst>
              <a:ext uri="{FF2B5EF4-FFF2-40B4-BE49-F238E27FC236}">
                <a16:creationId xmlns:a16="http://schemas.microsoft.com/office/drawing/2014/main" id="{BFE4EDAD-BC44-4827-B88C-3D3682435039}"/>
              </a:ext>
            </a:extLst>
          </p:cNvPr>
          <p:cNvPicPr>
            <a:picLocks noChangeAspect="1"/>
          </p:cNvPicPr>
          <p:nvPr/>
        </p:nvPicPr>
        <p:blipFill>
          <a:blip r:embed="rId2"/>
          <a:stretch>
            <a:fillRect/>
          </a:stretch>
        </p:blipFill>
        <p:spPr>
          <a:xfrm>
            <a:off x="3667978" y="1463407"/>
            <a:ext cx="2745394" cy="2064286"/>
          </a:xfrm>
          <a:prstGeom prst="rect">
            <a:avLst/>
          </a:prstGeom>
        </p:spPr>
      </p:pic>
      <p:sp>
        <p:nvSpPr>
          <p:cNvPr id="6" name="TextBox 5">
            <a:extLst>
              <a:ext uri="{FF2B5EF4-FFF2-40B4-BE49-F238E27FC236}">
                <a16:creationId xmlns:a16="http://schemas.microsoft.com/office/drawing/2014/main" id="{3F1060C2-C354-45FD-A7B2-655FF8B0C352}"/>
              </a:ext>
            </a:extLst>
          </p:cNvPr>
          <p:cNvSpPr txBox="1"/>
          <p:nvPr/>
        </p:nvSpPr>
        <p:spPr>
          <a:xfrm>
            <a:off x="762000" y="410263"/>
            <a:ext cx="5730233" cy="707886"/>
          </a:xfrm>
          <a:prstGeom prst="rect">
            <a:avLst/>
          </a:prstGeom>
          <a:noFill/>
        </p:spPr>
        <p:txBody>
          <a:bodyPr wrap="square" rtlCol="0">
            <a:spAutoFit/>
          </a:bodyPr>
          <a:lstStyle/>
          <a:p>
            <a:pPr algn="ctr" rtl="0" fontAlgn="base">
              <a:spcBef>
                <a:spcPts val="0"/>
              </a:spcBef>
              <a:spcAft>
                <a:spcPts val="0"/>
              </a:spcAft>
            </a:pPr>
            <a:r>
              <a:rPr lang="en-US" sz="2000">
                <a:solidFill>
                  <a:schemeClr val="bg1"/>
                </a:solidFill>
                <a:latin typeface="UTM Facebook" panose="02040403050506020204" pitchFamily="18" charset="0"/>
              </a:rPr>
              <a:t>4</a:t>
            </a:r>
            <a:r>
              <a:rPr lang="en-US" sz="2000" b="0" i="0" u="none" strike="noStrike">
                <a:solidFill>
                  <a:schemeClr val="bg1"/>
                </a:solidFill>
                <a:effectLst/>
                <a:latin typeface="UTM Facebook" panose="02040403050506020204" pitchFamily="18" charset="0"/>
              </a:rPr>
              <a:t>.2. Quan điểm của Đảng về xây dựng con người phát triển toàn diện thông qua đại hội lần thứ XIII</a:t>
            </a:r>
            <a:endParaRPr lang="vi-VN" sz="2000" b="0" i="0" u="none" strike="noStrike" dirty="0">
              <a:solidFill>
                <a:schemeClr val="bg1"/>
              </a:solidFill>
              <a:effectLst/>
              <a:latin typeface="Roboto Condensed" panose="02000000000000000000" pitchFamily="2" charset="0"/>
            </a:endParaRPr>
          </a:p>
        </p:txBody>
      </p:sp>
      <p:sp>
        <p:nvSpPr>
          <p:cNvPr id="10" name="Google Shape;18;p4">
            <a:extLst>
              <a:ext uri="{FF2B5EF4-FFF2-40B4-BE49-F238E27FC236}">
                <a16:creationId xmlns:a16="http://schemas.microsoft.com/office/drawing/2014/main" id="{98971FF7-8316-4C2C-AD41-5D23D956BCDA}"/>
              </a:ext>
            </a:extLst>
          </p:cNvPr>
          <p:cNvSpPr/>
          <p:nvPr/>
        </p:nvSpPr>
        <p:spPr>
          <a:xfrm>
            <a:off x="215100" y="280450"/>
            <a:ext cx="6437250" cy="4589100"/>
          </a:xfrm>
          <a:prstGeom prst="rect">
            <a:avLst/>
          </a:prstGeom>
          <a:noFill/>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cxnSp>
        <p:nvCxnSpPr>
          <p:cNvPr id="12" name="Straight Connector 11">
            <a:extLst>
              <a:ext uri="{FF2B5EF4-FFF2-40B4-BE49-F238E27FC236}">
                <a16:creationId xmlns:a16="http://schemas.microsoft.com/office/drawing/2014/main" id="{23A9B670-98FC-4CBD-B8C9-1B1A23569933}"/>
              </a:ext>
            </a:extLst>
          </p:cNvPr>
          <p:cNvCxnSpPr/>
          <p:nvPr/>
        </p:nvCxnSpPr>
        <p:spPr>
          <a:xfrm>
            <a:off x="3429000" y="1246909"/>
            <a:ext cx="0" cy="2496228"/>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2">
            <a:extLst>
              <a:ext uri="{FF2B5EF4-FFF2-40B4-BE49-F238E27FC236}">
                <a16:creationId xmlns:a16="http://schemas.microsoft.com/office/drawing/2014/main" id="{28BB8346-2295-449B-9386-C33423280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153" y="1246909"/>
            <a:ext cx="2740193" cy="186333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586C59-8C40-4F34-8C7F-7C867AC7935E}"/>
              </a:ext>
            </a:extLst>
          </p:cNvPr>
          <p:cNvSpPr txBox="1"/>
          <p:nvPr/>
        </p:nvSpPr>
        <p:spPr>
          <a:xfrm>
            <a:off x="-3487445" y="3589248"/>
            <a:ext cx="2531482" cy="307777"/>
          </a:xfrm>
          <a:prstGeom prst="rect">
            <a:avLst/>
          </a:prstGeom>
          <a:noFill/>
        </p:spPr>
        <p:txBody>
          <a:bodyPr wrap="square" rtlCol="0">
            <a:spAutoFit/>
          </a:bodyPr>
          <a:lstStyle/>
          <a:p>
            <a:r>
              <a:rPr lang="en-US">
                <a:solidFill>
                  <a:srgbClr val="EEEEEE"/>
                </a:solidFill>
                <a:latin typeface="UTM Facebook" panose="02040403050506020204" pitchFamily="18" charset="0"/>
              </a:rPr>
              <a:t>2. VỀ Ý NGHĨA THỰC TIỄN</a:t>
            </a:r>
          </a:p>
        </p:txBody>
      </p:sp>
      <p:sp>
        <p:nvSpPr>
          <p:cNvPr id="9" name="Google Shape;193;p32">
            <a:extLst>
              <a:ext uri="{FF2B5EF4-FFF2-40B4-BE49-F238E27FC236}">
                <a16:creationId xmlns:a16="http://schemas.microsoft.com/office/drawing/2014/main" id="{4C00867B-1CC8-4E37-B9E9-C68057144394}"/>
              </a:ext>
            </a:extLst>
          </p:cNvPr>
          <p:cNvSpPr txBox="1">
            <a:spLocks/>
          </p:cNvSpPr>
          <p:nvPr/>
        </p:nvSpPr>
        <p:spPr>
          <a:xfrm>
            <a:off x="8381251" y="4406604"/>
            <a:ext cx="2622778" cy="142308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buSzPts val="6000"/>
            </a:pPr>
            <a:r>
              <a:rPr lang="en-US" sz="4400" b="1" dirty="0">
                <a:solidFill>
                  <a:srgbClr val="EEEEEE"/>
                </a:solidFill>
                <a:latin typeface="UTM Facebook" panose="02040403050506020204"/>
              </a:rPr>
              <a:t>GIÁ TRỊ</a:t>
            </a:r>
            <a:br>
              <a:rPr lang="en-US" sz="4400" b="1" dirty="0">
                <a:solidFill>
                  <a:srgbClr val="EEEEEE"/>
                </a:solidFill>
                <a:latin typeface="UTM Facebook" panose="02040403050506020204"/>
              </a:rPr>
            </a:br>
            <a:r>
              <a:rPr lang="en-US" sz="4400" b="1" dirty="0">
                <a:solidFill>
                  <a:srgbClr val="EEEEEE"/>
                </a:solidFill>
                <a:latin typeface="UTM Facebook" panose="02040403050506020204"/>
              </a:rPr>
              <a:t>Ý NGHĨA</a:t>
            </a:r>
          </a:p>
        </p:txBody>
      </p:sp>
      <p:sp>
        <p:nvSpPr>
          <p:cNvPr id="13" name="Google Shape;197;p32">
            <a:extLst>
              <a:ext uri="{FF2B5EF4-FFF2-40B4-BE49-F238E27FC236}">
                <a16:creationId xmlns:a16="http://schemas.microsoft.com/office/drawing/2014/main" id="{49A7DC90-9D36-4EC7-BFD0-4D548026796E}"/>
              </a:ext>
            </a:extLst>
          </p:cNvPr>
          <p:cNvSpPr txBox="1">
            <a:spLocks/>
          </p:cNvSpPr>
          <p:nvPr/>
        </p:nvSpPr>
        <p:spPr>
          <a:xfrm>
            <a:off x="8998177" y="3743137"/>
            <a:ext cx="1388925"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pPr>
            <a:r>
              <a:rPr lang="en" sz="5400" b="1" spc="300" dirty="0">
                <a:solidFill>
                  <a:srgbClr val="EEEEEE"/>
                </a:solidFill>
                <a:latin typeface="UTM Facebook" panose="02040403050506020204" pitchFamily="18" charset="0"/>
              </a:rPr>
              <a:t>03</a:t>
            </a:r>
          </a:p>
        </p:txBody>
      </p:sp>
      <p:sp>
        <p:nvSpPr>
          <p:cNvPr id="15" name="Google Shape;219;p35">
            <a:extLst>
              <a:ext uri="{FF2B5EF4-FFF2-40B4-BE49-F238E27FC236}">
                <a16:creationId xmlns:a16="http://schemas.microsoft.com/office/drawing/2014/main" id="{083352FB-CCD7-4EE8-8AAC-07D4BD019619}"/>
              </a:ext>
            </a:extLst>
          </p:cNvPr>
          <p:cNvSpPr txBox="1">
            <a:spLocks/>
          </p:cNvSpPr>
          <p:nvPr/>
        </p:nvSpPr>
        <p:spPr>
          <a:xfrm>
            <a:off x="-4502259" y="2683108"/>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r>
              <a:rPr lang="en-US" sz="1400" dirty="0"/>
              <a:t> </a:t>
            </a:r>
            <a:r>
              <a:rPr lang="en-US" sz="1400" dirty="0" err="1"/>
              <a:t>theo</a:t>
            </a:r>
            <a:r>
              <a:rPr lang="en-US" sz="1400" dirty="0"/>
              <a:t> </a:t>
            </a:r>
            <a:r>
              <a:rPr lang="en-US" sz="1400" dirty="0" err="1"/>
              <a:t>quan</a:t>
            </a:r>
            <a:r>
              <a:rPr lang="en-US" sz="1400" dirty="0"/>
              <a:t> </a:t>
            </a:r>
            <a:r>
              <a:rPr lang="en-US" sz="1400" dirty="0" err="1"/>
              <a:t>điểm</a:t>
            </a:r>
            <a:r>
              <a:rPr lang="en-US" sz="1400" dirty="0"/>
              <a:t> </a:t>
            </a:r>
            <a:r>
              <a:rPr lang="en-US" sz="1400" dirty="0" err="1"/>
              <a:t>Hồ</a:t>
            </a:r>
            <a:r>
              <a:rPr lang="en-US" sz="1400" dirty="0"/>
              <a:t> </a:t>
            </a:r>
            <a:r>
              <a:rPr lang="en-US" sz="1400" dirty="0" err="1"/>
              <a:t>Chí</a:t>
            </a:r>
            <a:r>
              <a:rPr lang="en-US" sz="1400" dirty="0"/>
              <a:t> Minh</a:t>
            </a:r>
          </a:p>
          <a:p>
            <a:pPr marL="342900" algn="l">
              <a:spcAft>
                <a:spcPts val="1200"/>
              </a:spcAft>
              <a:buAutoNum type="arabicPeriod"/>
            </a:pPr>
            <a:r>
              <a:rPr lang="en-US" sz="1400" dirty="0" err="1"/>
              <a:t>Những</a:t>
            </a:r>
            <a:r>
              <a:rPr lang="en-US" sz="1400" dirty="0"/>
              <a:t> </a:t>
            </a:r>
            <a:r>
              <a:rPr lang="en-US" sz="1400" dirty="0" err="1"/>
              <a:t>chuẩn</a:t>
            </a:r>
            <a:r>
              <a:rPr lang="en-US" sz="1400" dirty="0"/>
              <a:t> </a:t>
            </a:r>
            <a:r>
              <a:rPr lang="en-US" sz="1400" dirty="0" err="1"/>
              <a:t>mực</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err="1"/>
              <a:t>Những</a:t>
            </a:r>
            <a:r>
              <a:rPr lang="en-US" sz="1400" dirty="0"/>
              <a:t> </a:t>
            </a:r>
            <a:r>
              <a:rPr lang="en-US" sz="1400" dirty="0" err="1"/>
              <a:t>nguyên</a:t>
            </a:r>
            <a:r>
              <a:rPr lang="en-US" sz="1400" dirty="0"/>
              <a:t> </a:t>
            </a:r>
            <a:r>
              <a:rPr lang="en-US" sz="1400" dirty="0" err="1"/>
              <a:t>tắc</a:t>
            </a:r>
            <a:r>
              <a:rPr lang="en-US" sz="1400" dirty="0"/>
              <a:t> </a:t>
            </a:r>
            <a:r>
              <a:rPr lang="en-US" sz="1400" dirty="0" err="1"/>
              <a:t>xây</a:t>
            </a:r>
            <a:r>
              <a:rPr lang="en-US" sz="1400" dirty="0"/>
              <a:t> </a:t>
            </a:r>
            <a:r>
              <a:rPr lang="en-US" sz="1400" dirty="0" err="1"/>
              <a:t>dựng</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p:txBody>
      </p:sp>
    </p:spTree>
    <p:extLst>
      <p:ext uri="{BB962C8B-B14F-4D97-AF65-F5344CB8AC3E}">
        <p14:creationId xmlns:p14="http://schemas.microsoft.com/office/powerpoint/2010/main" val="3772389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26D543-C842-4E87-9148-E23C6BE347D4}"/>
              </a:ext>
            </a:extLst>
          </p:cNvPr>
          <p:cNvSpPr txBox="1"/>
          <p:nvPr/>
        </p:nvSpPr>
        <p:spPr>
          <a:xfrm>
            <a:off x="2396887" y="2008363"/>
            <a:ext cx="4094827" cy="830997"/>
          </a:xfrm>
          <a:prstGeom prst="rect">
            <a:avLst/>
          </a:prstGeom>
          <a:noFill/>
        </p:spPr>
        <p:txBody>
          <a:bodyPr wrap="square">
            <a:spAutoFit/>
          </a:bodyPr>
          <a:lstStyle/>
          <a:p>
            <a:pPr algn="just" rtl="0">
              <a:spcBef>
                <a:spcPts val="0"/>
              </a:spcBef>
              <a:spcAft>
                <a:spcPts val="0"/>
              </a:spcAft>
            </a:pPr>
            <a:r>
              <a:rPr lang="en-US" sz="1600" i="1">
                <a:solidFill>
                  <a:srgbClr val="434343"/>
                </a:solidFill>
                <a:latin typeface="Raleway" panose="020B0604020202020204" charset="0"/>
              </a:rPr>
              <a:t>Phát huy giá trị sức mạnh con người Việt Nam đáp ứng với yêu cầu, nhiệm vụ của thời kỳ mới.</a:t>
            </a:r>
            <a:endParaRPr lang="vi-VN" sz="1600" i="1">
              <a:solidFill>
                <a:srgbClr val="434343"/>
              </a:solidFill>
              <a:latin typeface="Raleway" panose="020B0604020202020204" charset="0"/>
            </a:endParaRPr>
          </a:p>
        </p:txBody>
      </p:sp>
      <p:sp>
        <p:nvSpPr>
          <p:cNvPr id="7" name="Google Shape;1108;p59">
            <a:extLst>
              <a:ext uri="{FF2B5EF4-FFF2-40B4-BE49-F238E27FC236}">
                <a16:creationId xmlns:a16="http://schemas.microsoft.com/office/drawing/2014/main" id="{4B206380-E2B5-4289-9E91-26FC3A73F155}"/>
              </a:ext>
            </a:extLst>
          </p:cNvPr>
          <p:cNvSpPr/>
          <p:nvPr/>
        </p:nvSpPr>
        <p:spPr>
          <a:xfrm>
            <a:off x="2265680" y="1188720"/>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 name="Rectangle 10">
            <a:extLst>
              <a:ext uri="{FF2B5EF4-FFF2-40B4-BE49-F238E27FC236}">
                <a16:creationId xmlns:a16="http://schemas.microsoft.com/office/drawing/2014/main" id="{751C5DF6-39CA-4FD3-B0DC-5F4C04E47D38}"/>
              </a:ext>
            </a:extLst>
          </p:cNvPr>
          <p:cNvSpPr/>
          <p:nvPr/>
        </p:nvSpPr>
        <p:spPr>
          <a:xfrm>
            <a:off x="0" y="-10974"/>
            <a:ext cx="2012079" cy="2623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793937-6A9A-45C9-BB15-CC22B51BD568}"/>
              </a:ext>
            </a:extLst>
          </p:cNvPr>
          <p:cNvSpPr/>
          <p:nvPr/>
        </p:nvSpPr>
        <p:spPr>
          <a:xfrm>
            <a:off x="6252783" y="0"/>
            <a:ext cx="602673" cy="5611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2A3EA9-594E-4476-961B-0F01414D1772}"/>
              </a:ext>
            </a:extLst>
          </p:cNvPr>
          <p:cNvSpPr/>
          <p:nvPr/>
        </p:nvSpPr>
        <p:spPr>
          <a:xfrm>
            <a:off x="-9966" y="4582391"/>
            <a:ext cx="602673" cy="5611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30EC431B-0412-4DFF-BA8A-BEDCA43A3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48" y="3034029"/>
            <a:ext cx="2740193" cy="18633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person, old, group&#10;&#10;Description automatically generated">
            <a:extLst>
              <a:ext uri="{FF2B5EF4-FFF2-40B4-BE49-F238E27FC236}">
                <a16:creationId xmlns:a16="http://schemas.microsoft.com/office/drawing/2014/main" id="{BB4244A4-F24C-47AF-8111-BAC13B09C1A4}"/>
              </a:ext>
            </a:extLst>
          </p:cNvPr>
          <p:cNvPicPr>
            <a:picLocks noChangeAspect="1"/>
          </p:cNvPicPr>
          <p:nvPr/>
        </p:nvPicPr>
        <p:blipFill>
          <a:blip r:embed="rId3"/>
          <a:stretch>
            <a:fillRect/>
          </a:stretch>
        </p:blipFill>
        <p:spPr>
          <a:xfrm>
            <a:off x="8783162" y="-677053"/>
            <a:ext cx="2788661" cy="1855727"/>
          </a:xfrm>
          <a:prstGeom prst="rect">
            <a:avLst/>
          </a:prstGeom>
        </p:spPr>
      </p:pic>
      <p:sp>
        <p:nvSpPr>
          <p:cNvPr id="12" name="TextBox 11">
            <a:extLst>
              <a:ext uri="{FF2B5EF4-FFF2-40B4-BE49-F238E27FC236}">
                <a16:creationId xmlns:a16="http://schemas.microsoft.com/office/drawing/2014/main" id="{1835D552-F6A5-45CB-8219-78F3C0F0C24E}"/>
              </a:ext>
            </a:extLst>
          </p:cNvPr>
          <p:cNvSpPr txBox="1"/>
          <p:nvPr/>
        </p:nvSpPr>
        <p:spPr>
          <a:xfrm>
            <a:off x="-13757" y="55290"/>
            <a:ext cx="1849120" cy="2246769"/>
          </a:xfrm>
          <a:prstGeom prst="rect">
            <a:avLst/>
          </a:prstGeom>
          <a:noFill/>
        </p:spPr>
        <p:txBody>
          <a:bodyPr wrap="square" rtlCol="0">
            <a:spAutoFit/>
          </a:bodyPr>
          <a:lstStyle/>
          <a:p>
            <a:pPr algn="ctr" rtl="0" fontAlgn="base">
              <a:spcBef>
                <a:spcPts val="0"/>
              </a:spcBef>
              <a:spcAft>
                <a:spcPts val="0"/>
              </a:spcAft>
            </a:pPr>
            <a:r>
              <a:rPr lang="en-US" sz="2000">
                <a:solidFill>
                  <a:schemeClr val="bg1"/>
                </a:solidFill>
                <a:latin typeface="UTM Facebook" panose="02040403050506020204" pitchFamily="18" charset="0"/>
              </a:rPr>
              <a:t>4</a:t>
            </a:r>
            <a:r>
              <a:rPr lang="en-US" sz="2000" b="0" i="0" u="none" strike="noStrike">
                <a:solidFill>
                  <a:schemeClr val="bg1"/>
                </a:solidFill>
                <a:effectLst/>
                <a:latin typeface="UTM Facebook" panose="02040403050506020204" pitchFamily="18" charset="0"/>
              </a:rPr>
              <a:t>.2. Quan điểm của Đảng về xây dựng con người phát triển toàn diện thông qua đại hội lần thứ XIII</a:t>
            </a:r>
            <a:endParaRPr lang="vi-VN" sz="2000" b="0" i="0" u="none" strike="noStrike" dirty="0">
              <a:solidFill>
                <a:schemeClr val="bg1"/>
              </a:solidFill>
              <a:effectLst/>
              <a:latin typeface="Roboto Condensed" panose="02000000000000000000" pitchFamily="2" charset="0"/>
            </a:endParaRPr>
          </a:p>
        </p:txBody>
      </p:sp>
      <p:sp>
        <p:nvSpPr>
          <p:cNvPr id="13" name="TextBox 12">
            <a:extLst>
              <a:ext uri="{FF2B5EF4-FFF2-40B4-BE49-F238E27FC236}">
                <a16:creationId xmlns:a16="http://schemas.microsoft.com/office/drawing/2014/main" id="{521C9C9A-710B-4501-8FEA-A006F4CF45BA}"/>
              </a:ext>
            </a:extLst>
          </p:cNvPr>
          <p:cNvSpPr txBox="1"/>
          <p:nvPr/>
        </p:nvSpPr>
        <p:spPr>
          <a:xfrm>
            <a:off x="2086834" y="352859"/>
            <a:ext cx="4094828" cy="738664"/>
          </a:xfrm>
          <a:prstGeom prst="rect">
            <a:avLst/>
          </a:prstGeom>
          <a:noFill/>
        </p:spPr>
        <p:txBody>
          <a:bodyPr wrap="square">
            <a:spAutoFit/>
          </a:bodyPr>
          <a:lstStyle/>
          <a:p>
            <a:pPr algn="just" rtl="0">
              <a:spcBef>
                <a:spcPts val="0"/>
              </a:spcBef>
              <a:spcAft>
                <a:spcPts val="0"/>
              </a:spcAft>
            </a:pPr>
            <a:r>
              <a:rPr lang="en-US" b="1" i="1">
                <a:solidFill>
                  <a:srgbClr val="434343"/>
                </a:solidFill>
                <a:latin typeface="Raleway" panose="020B0604020202020204" charset="0"/>
              </a:rPr>
              <a:t>Một số nội dung cơ bản cần làm để phát triển con người được nêu ra tại Đại hội Đại biểu Toàn quốc lần thứ XIII.</a:t>
            </a:r>
            <a:endParaRPr lang="vi-VN" b="1" i="1">
              <a:solidFill>
                <a:srgbClr val="434343"/>
              </a:solidFill>
              <a:latin typeface="Raleway" panose="020B0604020202020204" charset="0"/>
            </a:endParaRPr>
          </a:p>
        </p:txBody>
      </p:sp>
      <p:sp>
        <p:nvSpPr>
          <p:cNvPr id="14" name="Google Shape;1108;p59">
            <a:extLst>
              <a:ext uri="{FF2B5EF4-FFF2-40B4-BE49-F238E27FC236}">
                <a16:creationId xmlns:a16="http://schemas.microsoft.com/office/drawing/2014/main" id="{7781F319-F601-4660-9620-AAA6A17C3041}"/>
              </a:ext>
            </a:extLst>
          </p:cNvPr>
          <p:cNvSpPr/>
          <p:nvPr/>
        </p:nvSpPr>
        <p:spPr>
          <a:xfrm>
            <a:off x="2224803" y="2133600"/>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 name="TextBox 15">
            <a:extLst>
              <a:ext uri="{FF2B5EF4-FFF2-40B4-BE49-F238E27FC236}">
                <a16:creationId xmlns:a16="http://schemas.microsoft.com/office/drawing/2014/main" id="{3D3CB645-E442-4837-92AE-458A443DE7D8}"/>
              </a:ext>
            </a:extLst>
          </p:cNvPr>
          <p:cNvSpPr txBox="1"/>
          <p:nvPr/>
        </p:nvSpPr>
        <p:spPr>
          <a:xfrm>
            <a:off x="2396888" y="1096329"/>
            <a:ext cx="4094827" cy="830997"/>
          </a:xfrm>
          <a:prstGeom prst="rect">
            <a:avLst/>
          </a:prstGeom>
          <a:noFill/>
        </p:spPr>
        <p:txBody>
          <a:bodyPr wrap="square">
            <a:spAutoFit/>
          </a:bodyPr>
          <a:lstStyle/>
          <a:p>
            <a:pPr algn="just" rtl="0">
              <a:spcBef>
                <a:spcPts val="0"/>
              </a:spcBef>
              <a:spcAft>
                <a:spcPts val="0"/>
              </a:spcAft>
            </a:pPr>
            <a:r>
              <a:rPr lang="en-US" sz="1600" i="1">
                <a:solidFill>
                  <a:srgbClr val="434343"/>
                </a:solidFill>
                <a:latin typeface="Raleway" panose="020B0604020202020204" charset="0"/>
              </a:rPr>
              <a:t>Không ngừng chăm lo, giáo dục, bồi dưỡng, quan tâm về mọi mặt đối với con người. </a:t>
            </a:r>
            <a:endParaRPr lang="vi-VN" sz="1600" i="1">
              <a:solidFill>
                <a:srgbClr val="434343"/>
              </a:solidFill>
              <a:latin typeface="Raleway" panose="020B0604020202020204" charset="0"/>
            </a:endParaRPr>
          </a:p>
        </p:txBody>
      </p:sp>
      <p:sp>
        <p:nvSpPr>
          <p:cNvPr id="17" name="TextBox 16">
            <a:extLst>
              <a:ext uri="{FF2B5EF4-FFF2-40B4-BE49-F238E27FC236}">
                <a16:creationId xmlns:a16="http://schemas.microsoft.com/office/drawing/2014/main" id="{FF1A1183-41C0-434F-B4B8-20186E02DD70}"/>
              </a:ext>
            </a:extLst>
          </p:cNvPr>
          <p:cNvSpPr txBox="1"/>
          <p:nvPr/>
        </p:nvSpPr>
        <p:spPr>
          <a:xfrm>
            <a:off x="422057" y="2969953"/>
            <a:ext cx="4094827" cy="1077218"/>
          </a:xfrm>
          <a:prstGeom prst="rect">
            <a:avLst/>
          </a:prstGeom>
          <a:noFill/>
        </p:spPr>
        <p:txBody>
          <a:bodyPr wrap="square">
            <a:spAutoFit/>
          </a:bodyPr>
          <a:lstStyle/>
          <a:p>
            <a:pPr algn="just" rtl="0">
              <a:spcBef>
                <a:spcPts val="0"/>
              </a:spcBef>
              <a:spcAft>
                <a:spcPts val="0"/>
              </a:spcAft>
            </a:pPr>
            <a:r>
              <a:rPr lang="en-US" sz="1600" i="1">
                <a:solidFill>
                  <a:srgbClr val="434343"/>
                </a:solidFill>
                <a:latin typeface="Raleway" panose="020B0604020202020204" charset="0"/>
              </a:rPr>
              <a:t>Kiên quyết đấu tranh, xử lí những cá nhân, tập thể vi phạm pháp luật, nói và làm không đúng với chủ trương, đường lối của Đảng.</a:t>
            </a:r>
            <a:endParaRPr lang="vi-VN" sz="1600" i="1">
              <a:solidFill>
                <a:srgbClr val="434343"/>
              </a:solidFill>
              <a:latin typeface="Raleway" panose="020B0604020202020204" charset="0"/>
            </a:endParaRPr>
          </a:p>
        </p:txBody>
      </p:sp>
      <p:sp>
        <p:nvSpPr>
          <p:cNvPr id="18" name="Google Shape;1108;p59">
            <a:extLst>
              <a:ext uri="{FF2B5EF4-FFF2-40B4-BE49-F238E27FC236}">
                <a16:creationId xmlns:a16="http://schemas.microsoft.com/office/drawing/2014/main" id="{502670F5-4828-4EE9-B98B-4FCF3F54215E}"/>
              </a:ext>
            </a:extLst>
          </p:cNvPr>
          <p:cNvSpPr/>
          <p:nvPr/>
        </p:nvSpPr>
        <p:spPr>
          <a:xfrm>
            <a:off x="350937" y="3047001"/>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9" name="Picture 2">
            <a:extLst>
              <a:ext uri="{FF2B5EF4-FFF2-40B4-BE49-F238E27FC236}">
                <a16:creationId xmlns:a16="http://schemas.microsoft.com/office/drawing/2014/main" id="{35B90867-3A05-4CA1-92A0-31E49BDA2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223" y="2526222"/>
            <a:ext cx="2800261" cy="233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423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D7417BB-E4C6-4D51-A70A-D164A2A9C9ED}"/>
              </a:ext>
            </a:extLst>
          </p:cNvPr>
          <p:cNvSpPr/>
          <p:nvPr/>
        </p:nvSpPr>
        <p:spPr>
          <a:xfrm>
            <a:off x="0" y="-201266"/>
            <a:ext cx="6858000" cy="628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7C745A-68C8-4EAB-B03E-44B8329A5359}"/>
              </a:ext>
            </a:extLst>
          </p:cNvPr>
          <p:cNvSpPr/>
          <p:nvPr/>
        </p:nvSpPr>
        <p:spPr>
          <a:xfrm>
            <a:off x="0" y="-405435"/>
            <a:ext cx="890229" cy="832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1F98C6C-6F49-4024-9F73-1B0609CDE957}"/>
              </a:ext>
            </a:extLst>
          </p:cNvPr>
          <p:cNvSpPr txBox="1"/>
          <p:nvPr/>
        </p:nvSpPr>
        <p:spPr>
          <a:xfrm>
            <a:off x="1380967" y="-83010"/>
            <a:ext cx="4009708" cy="400110"/>
          </a:xfrm>
          <a:prstGeom prst="rect">
            <a:avLst/>
          </a:prstGeom>
          <a:noFill/>
        </p:spPr>
        <p:txBody>
          <a:bodyPr wrap="square">
            <a:spAutoFit/>
          </a:bodyPr>
          <a:lstStyle/>
          <a:p>
            <a:pPr algn="ctr" rtl="0" fontAlgn="base">
              <a:spcBef>
                <a:spcPts val="0"/>
              </a:spcBef>
              <a:spcAft>
                <a:spcPts val="0"/>
              </a:spcAft>
            </a:pPr>
            <a:r>
              <a:rPr lang="en-US" sz="2000">
                <a:solidFill>
                  <a:srgbClr val="E9E9E9"/>
                </a:solidFill>
                <a:latin typeface="UTM Facebook" panose="02040403050506020204" pitchFamily="18" charset="0"/>
              </a:rPr>
              <a:t>TỔNG KẾT</a:t>
            </a:r>
            <a:endParaRPr lang="vi-VN" sz="2000" b="0" i="0" u="none" dirty="0">
              <a:solidFill>
                <a:srgbClr val="E9E9E9"/>
              </a:solidFill>
              <a:effectLst/>
              <a:latin typeface="Raleway" panose="020B0604020202020204" charset="0"/>
            </a:endParaRPr>
          </a:p>
        </p:txBody>
      </p:sp>
      <p:sp>
        <p:nvSpPr>
          <p:cNvPr id="10" name="TextBox 9">
            <a:extLst>
              <a:ext uri="{FF2B5EF4-FFF2-40B4-BE49-F238E27FC236}">
                <a16:creationId xmlns:a16="http://schemas.microsoft.com/office/drawing/2014/main" id="{C822681B-932D-498C-945C-DD4311DEE737}"/>
              </a:ext>
            </a:extLst>
          </p:cNvPr>
          <p:cNvSpPr txBox="1"/>
          <p:nvPr/>
        </p:nvSpPr>
        <p:spPr>
          <a:xfrm>
            <a:off x="274320" y="631436"/>
            <a:ext cx="6380480" cy="1384995"/>
          </a:xfrm>
          <a:prstGeom prst="rect">
            <a:avLst/>
          </a:prstGeom>
          <a:noFill/>
        </p:spPr>
        <p:txBody>
          <a:bodyPr wrap="square">
            <a:spAutoFit/>
          </a:bodyPr>
          <a:lstStyle/>
          <a:p>
            <a:pPr marL="285750" indent="-285750" algn="just">
              <a:buFont typeface="Wingdings" panose="05000000000000000000" pitchFamily="2" charset="2"/>
              <a:buChar char="ü"/>
            </a:pPr>
            <a:r>
              <a:rPr lang="vi-VN">
                <a:latin typeface="+mn-lt"/>
              </a:rPr>
              <a:t>“ Trồng người” là công việc “trăm năm” , không thể nóng vội một sớm một chiều , không thể làm một lúc là xong, cũng không phải tuỳ tiện, đến đây hay đến đó. Cả cuộc đời Hồ Chí Minh là một hình mẫu con người nhân văn của thời đại mới.Trong con người Hồ Chí Minh là sự thống nhất giữa lòng yêu thương con người với lòng tin, sự tôn trọng và ý chí hành động triệt để giải phóng dân tộc , giải phóng xã hội , giải phóng con người.</a:t>
            </a:r>
            <a:endParaRPr lang="vi-VN">
              <a:solidFill>
                <a:srgbClr val="434343"/>
              </a:solidFill>
              <a:latin typeface="+mn-lt"/>
            </a:endParaRPr>
          </a:p>
        </p:txBody>
      </p:sp>
      <p:sp>
        <p:nvSpPr>
          <p:cNvPr id="11" name="TextBox 10">
            <a:extLst>
              <a:ext uri="{FF2B5EF4-FFF2-40B4-BE49-F238E27FC236}">
                <a16:creationId xmlns:a16="http://schemas.microsoft.com/office/drawing/2014/main" id="{25F7C9D1-34D8-480B-AD70-BACE92CB3E86}"/>
              </a:ext>
            </a:extLst>
          </p:cNvPr>
          <p:cNvSpPr txBox="1"/>
          <p:nvPr/>
        </p:nvSpPr>
        <p:spPr>
          <a:xfrm>
            <a:off x="274320" y="2153515"/>
            <a:ext cx="6461761" cy="1600438"/>
          </a:xfrm>
          <a:prstGeom prst="rect">
            <a:avLst/>
          </a:prstGeom>
          <a:noFill/>
        </p:spPr>
        <p:txBody>
          <a:bodyPr wrap="square">
            <a:spAutoFit/>
          </a:bodyPr>
          <a:lstStyle/>
          <a:p>
            <a:pPr marL="285750" indent="-285750" algn="just">
              <a:buFont typeface="Wingdings" panose="05000000000000000000" pitchFamily="2" charset="2"/>
              <a:buChar char="ü"/>
            </a:pPr>
            <a:r>
              <a:rPr lang="vi-VN"/>
              <a:t>Đảng Cộng Sản Việt Nam do Chủ tịch Hồ Chí Minh sáng lập, lấy chủ nghĩa Mác-LêNin và tư tưởng Hồ Chí Minh làm nền tảng tư tưởng và kim chỉ nam cho hành động. Tư tưởng về con người của Đảng Cộng Sản Việt Nam nhất quán với tư tưởng về con người của Hồ Chí Minh. Con người Việt Nam đang là trung tâm trong “chiến lược phát triển toàn diện”, đang là động lực của công cuộc xây dựng xã hội mới với mục tiêu “dân giàu nước mạnh , xã hội công bằng, văn minh, vững bước đi lên chủ nghĩa xã hội”.</a:t>
            </a:r>
            <a:endParaRPr lang="vi-VN">
              <a:solidFill>
                <a:srgbClr val="434343"/>
              </a:solidFill>
              <a:latin typeface="Raleway" panose="020B0604020202020204" charset="0"/>
            </a:endParaRPr>
          </a:p>
        </p:txBody>
      </p:sp>
      <p:pic>
        <p:nvPicPr>
          <p:cNvPr id="16" name="Picture 15" descr="A picture containing text, person, old, group&#10;&#10;Description automatically generated">
            <a:extLst>
              <a:ext uri="{FF2B5EF4-FFF2-40B4-BE49-F238E27FC236}">
                <a16:creationId xmlns:a16="http://schemas.microsoft.com/office/drawing/2014/main" id="{9198511C-4D3D-4688-A53D-8DF7E5782FFB}"/>
              </a:ext>
            </a:extLst>
          </p:cNvPr>
          <p:cNvPicPr>
            <a:picLocks noChangeAspect="1"/>
          </p:cNvPicPr>
          <p:nvPr/>
        </p:nvPicPr>
        <p:blipFill>
          <a:blip r:embed="rId2"/>
          <a:stretch>
            <a:fillRect/>
          </a:stretch>
        </p:blipFill>
        <p:spPr>
          <a:xfrm>
            <a:off x="8684545" y="1413543"/>
            <a:ext cx="2788661" cy="1855727"/>
          </a:xfrm>
          <a:prstGeom prst="rect">
            <a:avLst/>
          </a:prstGeom>
        </p:spPr>
      </p:pic>
      <p:pic>
        <p:nvPicPr>
          <p:cNvPr id="22" name="Picture 21" descr="A picture containing person, sky, outdoor, group&#10;&#10;Description automatically generated">
            <a:extLst>
              <a:ext uri="{FF2B5EF4-FFF2-40B4-BE49-F238E27FC236}">
                <a16:creationId xmlns:a16="http://schemas.microsoft.com/office/drawing/2014/main" id="{2C0E0C45-4D01-4EC6-A60B-0FB45E5FCF50}"/>
              </a:ext>
            </a:extLst>
          </p:cNvPr>
          <p:cNvPicPr>
            <a:picLocks noChangeAspect="1"/>
          </p:cNvPicPr>
          <p:nvPr/>
        </p:nvPicPr>
        <p:blipFill>
          <a:blip r:embed="rId3"/>
          <a:stretch>
            <a:fillRect/>
          </a:stretch>
        </p:blipFill>
        <p:spPr>
          <a:xfrm>
            <a:off x="7896126" y="5372737"/>
            <a:ext cx="3059906" cy="2067827"/>
          </a:xfrm>
          <a:prstGeom prst="rect">
            <a:avLst/>
          </a:prstGeom>
        </p:spPr>
      </p:pic>
      <p:sp>
        <p:nvSpPr>
          <p:cNvPr id="23" name="Oval 22">
            <a:extLst>
              <a:ext uri="{FF2B5EF4-FFF2-40B4-BE49-F238E27FC236}">
                <a16:creationId xmlns:a16="http://schemas.microsoft.com/office/drawing/2014/main" id="{B8935F26-EF9C-425F-9351-72D1EFFB1EDB}"/>
              </a:ext>
            </a:extLst>
          </p:cNvPr>
          <p:cNvSpPr/>
          <p:nvPr/>
        </p:nvSpPr>
        <p:spPr>
          <a:xfrm>
            <a:off x="-1634187" y="5919136"/>
            <a:ext cx="2644785" cy="206782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8E82222-1DFF-44BE-B26B-7C926072EE4C}"/>
              </a:ext>
            </a:extLst>
          </p:cNvPr>
          <p:cNvSpPr/>
          <p:nvPr/>
        </p:nvSpPr>
        <p:spPr>
          <a:xfrm>
            <a:off x="4913823" y="-2786592"/>
            <a:ext cx="2325177" cy="21502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F2C35021-5157-4C9E-91C0-8BA2520AB7D6}"/>
              </a:ext>
            </a:extLst>
          </p:cNvPr>
          <p:cNvSpPr txBox="1">
            <a:spLocks/>
          </p:cNvSpPr>
          <p:nvPr/>
        </p:nvSpPr>
        <p:spPr>
          <a:xfrm>
            <a:off x="-7387033" y="2322647"/>
            <a:ext cx="5968958" cy="4798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9pPr>
          </a:lstStyle>
          <a:p>
            <a:pPr algn="l" fontAlgn="base"/>
            <a:r>
              <a:rPr lang="en-US" sz="2000">
                <a:solidFill>
                  <a:srgbClr val="EEEEEE"/>
                </a:solidFill>
                <a:latin typeface="UTM Facebook" panose="02040403050506020204" pitchFamily="18" charset="0"/>
              </a:rPr>
              <a:t>TRÁCH NHIỆM CỦA CÁN BỘ ĐẢNG HIỆN NAY:</a:t>
            </a:r>
            <a:endParaRPr lang="en-US" sz="2000" b="0" dirty="0">
              <a:solidFill>
                <a:srgbClr val="EEEEEE"/>
              </a:solidFill>
              <a:latin typeface="UTM Facebook" panose="02040403050506020204" pitchFamily="18" charset="0"/>
            </a:endParaRPr>
          </a:p>
        </p:txBody>
      </p:sp>
      <p:sp>
        <p:nvSpPr>
          <p:cNvPr id="20" name="Rectangle 19">
            <a:extLst>
              <a:ext uri="{FF2B5EF4-FFF2-40B4-BE49-F238E27FC236}">
                <a16:creationId xmlns:a16="http://schemas.microsoft.com/office/drawing/2014/main" id="{7BC50828-FFFB-4850-A8E8-F8C0D18F87F1}"/>
              </a:ext>
            </a:extLst>
          </p:cNvPr>
          <p:cNvSpPr/>
          <p:nvPr/>
        </p:nvSpPr>
        <p:spPr>
          <a:xfrm>
            <a:off x="-1" y="4512064"/>
            <a:ext cx="6858000" cy="628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634515A-C87D-4457-B54F-D1C652F99B36}"/>
              </a:ext>
            </a:extLst>
          </p:cNvPr>
          <p:cNvSpPr/>
          <p:nvPr/>
        </p:nvSpPr>
        <p:spPr>
          <a:xfrm>
            <a:off x="5967770" y="4494284"/>
            <a:ext cx="890229" cy="8784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203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p:nvPr/>
        </p:nvSpPr>
        <p:spPr>
          <a:xfrm>
            <a:off x="215100" y="853275"/>
            <a:ext cx="3222900" cy="3441825"/>
          </a:xfrm>
          <a:prstGeom prst="rect">
            <a:avLst/>
          </a:prstGeom>
          <a:noFill/>
          <a:ln w="28575" cap="flat" cmpd="sng">
            <a:solidFill>
              <a:schemeClr val="lt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73" name="Google Shape;173;p30"/>
          <p:cNvSpPr txBox="1">
            <a:spLocks noGrp="1"/>
          </p:cNvSpPr>
          <p:nvPr>
            <p:ph type="ctrTitle"/>
          </p:nvPr>
        </p:nvSpPr>
        <p:spPr>
          <a:xfrm>
            <a:off x="406350" y="982871"/>
            <a:ext cx="2840400" cy="1281879"/>
          </a:xfrm>
          <a:prstGeom prst="rect">
            <a:avLst/>
          </a:prstGeom>
        </p:spPr>
        <p:txBody>
          <a:bodyPr spcFirstLastPara="1" wrap="square" lIns="68569" tIns="68569" rIns="68569" bIns="68569" anchor="b" anchorCtr="0">
            <a:noAutofit/>
          </a:bodyPr>
          <a:lstStyle/>
          <a:p>
            <a:r>
              <a:rPr lang="en-US"/>
              <a:t>N</a:t>
            </a:r>
            <a:r>
              <a:rPr lang="en"/>
              <a:t>hóm 5</a:t>
            </a:r>
            <a:endParaRPr/>
          </a:p>
        </p:txBody>
      </p:sp>
      <p:sp>
        <p:nvSpPr>
          <p:cNvPr id="174" name="Google Shape;174;p30"/>
          <p:cNvSpPr txBox="1">
            <a:spLocks noGrp="1"/>
          </p:cNvSpPr>
          <p:nvPr>
            <p:ph type="subTitle" idx="1"/>
          </p:nvPr>
        </p:nvSpPr>
        <p:spPr>
          <a:xfrm>
            <a:off x="851863" y="2097120"/>
            <a:ext cx="2334375" cy="1966879"/>
          </a:xfrm>
          <a:prstGeom prst="rect">
            <a:avLst/>
          </a:prstGeom>
        </p:spPr>
        <p:txBody>
          <a:bodyPr spcFirstLastPara="1" wrap="square" lIns="68569" tIns="68569" rIns="68569" bIns="68569" anchor="t" anchorCtr="0">
            <a:noAutofit/>
          </a:bodyPr>
          <a:lstStyle/>
          <a:p>
            <a:pPr marL="285750" indent="-171450" fontAlgn="base">
              <a:buFont typeface="Arial" panose="020B0604020202020204" pitchFamily="34" charset="0"/>
              <a:buChar char="•"/>
            </a:pPr>
            <a:r>
              <a:rPr lang="en-US" sz="1200"/>
              <a:t>Nguyễn Thị Phương</a:t>
            </a:r>
          </a:p>
          <a:p>
            <a:pPr marL="285750" indent="-171450" fontAlgn="base">
              <a:buFont typeface="Arial" panose="020B0604020202020204" pitchFamily="34" charset="0"/>
              <a:buChar char="•"/>
            </a:pPr>
            <a:r>
              <a:rPr lang="en-US" sz="1200"/>
              <a:t>Hoàng Trung Sơn</a:t>
            </a:r>
          </a:p>
          <a:p>
            <a:pPr marL="285750" indent="-171450" fontAlgn="base">
              <a:buFont typeface="Arial" panose="020B0604020202020204" pitchFamily="34" charset="0"/>
              <a:buChar char="•"/>
            </a:pPr>
            <a:r>
              <a:rPr lang="en-US" sz="1200"/>
              <a:t>Vũ Thị Thanh</a:t>
            </a:r>
          </a:p>
          <a:p>
            <a:pPr marL="285750" indent="-171450" fontAlgn="base">
              <a:buFont typeface="Arial" panose="020B0604020202020204" pitchFamily="34" charset="0"/>
              <a:buChar char="•"/>
            </a:pPr>
            <a:r>
              <a:rPr lang="en-US" sz="1200"/>
              <a:t>Vũ Văn Thành</a:t>
            </a:r>
          </a:p>
          <a:p>
            <a:pPr marL="285750" indent="-171450" fontAlgn="base">
              <a:buFont typeface="Arial" panose="020B0604020202020204" pitchFamily="34" charset="0"/>
              <a:buChar char="•"/>
            </a:pPr>
            <a:r>
              <a:rPr lang="en-US" sz="1200"/>
              <a:t>Lê Thị Bích Thảo</a:t>
            </a:r>
          </a:p>
          <a:p>
            <a:pPr marL="285750" indent="-171450" fontAlgn="base">
              <a:buFont typeface="Arial" panose="020B0604020202020204" pitchFamily="34" charset="0"/>
              <a:buChar char="•"/>
            </a:pPr>
            <a:r>
              <a:rPr lang="en-US" sz="1200"/>
              <a:t>Đoàn Thị Thanh Thư</a:t>
            </a:r>
          </a:p>
          <a:p>
            <a:pPr marL="285750" indent="-171450" fontAlgn="base">
              <a:buFont typeface="Arial" panose="020B0604020202020204" pitchFamily="34" charset="0"/>
              <a:buChar char="•"/>
            </a:pPr>
            <a:r>
              <a:rPr lang="en-US" sz="1200"/>
              <a:t>Vũ Thị Thương</a:t>
            </a:r>
          </a:p>
          <a:p>
            <a:pPr marL="285750" indent="-171450" fontAlgn="base">
              <a:buFont typeface="Arial" panose="020B0604020202020204" pitchFamily="34" charset="0"/>
              <a:buChar char="•"/>
            </a:pPr>
            <a:r>
              <a:rPr lang="en-US" sz="1200"/>
              <a:t>Trịnh Hải Triều</a:t>
            </a:r>
          </a:p>
          <a:p>
            <a:pPr marL="285750" indent="-171450" fontAlgn="base">
              <a:buFont typeface="Arial" panose="020B0604020202020204" pitchFamily="34" charset="0"/>
              <a:buChar char="•"/>
            </a:pPr>
            <a:r>
              <a:rPr lang="en-US" sz="1200"/>
              <a:t>Đào Ngọc Trinh</a:t>
            </a:r>
          </a:p>
          <a:p>
            <a:pPr marL="285750" indent="-171450" fontAlgn="base">
              <a:buFont typeface="Arial" panose="020B0604020202020204" pitchFamily="34" charset="0"/>
              <a:buChar char="•"/>
            </a:pPr>
            <a:r>
              <a:rPr lang="en-US" sz="1200"/>
              <a:t>Lưu Quốc Tuấn</a:t>
            </a:r>
          </a:p>
          <a:p>
            <a:pPr marL="342900">
              <a:buFont typeface="+mj-lt"/>
              <a:buAutoNum type="arabicPeriod"/>
            </a:pPr>
            <a:endParaRPr sz="1400" dirty="0"/>
          </a:p>
        </p:txBody>
      </p:sp>
      <p:sp>
        <p:nvSpPr>
          <p:cNvPr id="6" name="Google Shape;470;p48">
            <a:extLst>
              <a:ext uri="{FF2B5EF4-FFF2-40B4-BE49-F238E27FC236}">
                <a16:creationId xmlns:a16="http://schemas.microsoft.com/office/drawing/2014/main" id="{5BFBD513-5576-45B5-AC3F-AF199BC75C48}"/>
              </a:ext>
            </a:extLst>
          </p:cNvPr>
          <p:cNvSpPr txBox="1">
            <a:spLocks/>
          </p:cNvSpPr>
          <p:nvPr/>
        </p:nvSpPr>
        <p:spPr>
          <a:xfrm>
            <a:off x="-6161062" y="691050"/>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r>
              <a:rPr lang="en-US"/>
              <a:t>Thanks for watching</a:t>
            </a:r>
            <a:endParaRPr lang="en-US" dirty="0"/>
          </a:p>
        </p:txBody>
      </p:sp>
      <p:pic>
        <p:nvPicPr>
          <p:cNvPr id="3" name="Picture 2" descr="A picture containing outdoor, person, posing&#10;&#10;Description automatically generated">
            <a:extLst>
              <a:ext uri="{FF2B5EF4-FFF2-40B4-BE49-F238E27FC236}">
                <a16:creationId xmlns:a16="http://schemas.microsoft.com/office/drawing/2014/main" id="{5AC9E8C9-15FA-42E7-AA1A-3035D4A53558}"/>
              </a:ext>
            </a:extLst>
          </p:cNvPr>
          <p:cNvPicPr>
            <a:picLocks noChangeAspect="1"/>
          </p:cNvPicPr>
          <p:nvPr/>
        </p:nvPicPr>
        <p:blipFill>
          <a:blip r:embed="rId3"/>
          <a:stretch>
            <a:fillRect/>
          </a:stretch>
        </p:blipFill>
        <p:spPr>
          <a:xfrm>
            <a:off x="3539600" y="0"/>
            <a:ext cx="3623200" cy="5143500"/>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8"/>
          <p:cNvSpPr txBox="1">
            <a:spLocks noGrp="1"/>
          </p:cNvSpPr>
          <p:nvPr>
            <p:ph type="title"/>
          </p:nvPr>
        </p:nvSpPr>
        <p:spPr>
          <a:xfrm>
            <a:off x="233775" y="1948350"/>
            <a:ext cx="6390450" cy="1094400"/>
          </a:xfrm>
          <a:prstGeom prst="rect">
            <a:avLst/>
          </a:prstGeom>
        </p:spPr>
        <p:txBody>
          <a:bodyPr spcFirstLastPara="1" wrap="square" lIns="68569" tIns="68569" rIns="68569" bIns="68569" anchor="b" anchorCtr="0">
            <a:noAutofit/>
          </a:bodyPr>
          <a:lstStyle/>
          <a:p>
            <a:r>
              <a:rPr lang="en-US"/>
              <a:t>T</a:t>
            </a:r>
            <a:r>
              <a:rPr lang="en"/>
              <a:t>hanks for watching</a:t>
            </a:r>
            <a:endParaRPr/>
          </a:p>
        </p:txBody>
      </p:sp>
      <p:sp>
        <p:nvSpPr>
          <p:cNvPr id="4" name="Google Shape;470;p48">
            <a:extLst>
              <a:ext uri="{FF2B5EF4-FFF2-40B4-BE49-F238E27FC236}">
                <a16:creationId xmlns:a16="http://schemas.microsoft.com/office/drawing/2014/main" id="{C4DCB281-CEEF-4F87-8749-E4F150F52A41}"/>
              </a:ext>
            </a:extLst>
          </p:cNvPr>
          <p:cNvSpPr txBox="1">
            <a:spLocks/>
          </p:cNvSpPr>
          <p:nvPr/>
        </p:nvSpPr>
        <p:spPr>
          <a:xfrm>
            <a:off x="-1046385" y="6242038"/>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r>
              <a:rPr lang="en-US"/>
              <a:t>KAHOOT.IT</a:t>
            </a:r>
          </a:p>
        </p:txBody>
      </p:sp>
      <p:sp>
        <p:nvSpPr>
          <p:cNvPr id="5" name="Google Shape;471;p48">
            <a:extLst>
              <a:ext uri="{FF2B5EF4-FFF2-40B4-BE49-F238E27FC236}">
                <a16:creationId xmlns:a16="http://schemas.microsoft.com/office/drawing/2014/main" id="{94FE6D70-7B29-4428-9D84-898873DBF917}"/>
              </a:ext>
            </a:extLst>
          </p:cNvPr>
          <p:cNvSpPr txBox="1">
            <a:spLocks/>
          </p:cNvSpPr>
          <p:nvPr/>
        </p:nvSpPr>
        <p:spPr>
          <a:xfrm>
            <a:off x="-1046385" y="7336438"/>
            <a:ext cx="6390450" cy="4864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57175" algn="ctr" rtl="0">
              <a:lnSpc>
                <a:spcPct val="100000"/>
              </a:lnSpc>
              <a:spcBef>
                <a:spcPts val="0"/>
              </a:spcBef>
              <a:spcAft>
                <a:spcPts val="0"/>
              </a:spcAft>
              <a:buClr>
                <a:schemeClr val="lt2"/>
              </a:buClr>
              <a:buSzPts val="1800"/>
              <a:buFont typeface="Raleway"/>
              <a:buChar char="●"/>
              <a:defRPr sz="1800" b="0" i="0" u="none" strike="noStrike" cap="none">
                <a:solidFill>
                  <a:schemeClr val="lt2"/>
                </a:solidFill>
                <a:latin typeface="Raleway"/>
                <a:ea typeface="Raleway"/>
                <a:cs typeface="Raleway"/>
                <a:sym typeface="Raleway"/>
              </a:defRPr>
            </a:lvl1pPr>
            <a:lvl2pPr marL="685800" marR="0" lvl="1"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ctr"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0" indent="0">
              <a:spcAft>
                <a:spcPts val="1200"/>
              </a:spcAft>
              <a:buFont typeface="Raleway"/>
              <a:buNone/>
            </a:pPr>
            <a:r>
              <a:rPr lang="en-US">
                <a:solidFill>
                  <a:srgbClr val="E9E9E9"/>
                </a:solidFill>
                <a:hlinkClick r:id="rId3">
                  <a:extLst>
                    <a:ext uri="{A12FA001-AC4F-418D-AE19-62706E023703}">
                      <ahyp:hlinkClr xmlns:ahyp="http://schemas.microsoft.com/office/drawing/2018/hyperlinkcolor" val="tx"/>
                    </a:ext>
                  </a:extLst>
                </a:hlinkClick>
              </a:rPr>
              <a:t>https://create.kahoot.it/share/ao-uc-cach-mang/</a:t>
            </a:r>
            <a:endParaRPr lang="en-US">
              <a:solidFill>
                <a:srgbClr val="E9E9E9"/>
              </a:solidFill>
            </a:endParaRPr>
          </a:p>
        </p:txBody>
      </p:sp>
      <p:sp>
        <p:nvSpPr>
          <p:cNvPr id="7" name="Google Shape;173;p30">
            <a:extLst>
              <a:ext uri="{FF2B5EF4-FFF2-40B4-BE49-F238E27FC236}">
                <a16:creationId xmlns:a16="http://schemas.microsoft.com/office/drawing/2014/main" id="{B92B3394-2189-4ED0-B75A-1B6B6AF049E5}"/>
              </a:ext>
            </a:extLst>
          </p:cNvPr>
          <p:cNvSpPr txBox="1">
            <a:spLocks/>
          </p:cNvSpPr>
          <p:nvPr/>
        </p:nvSpPr>
        <p:spPr>
          <a:xfrm>
            <a:off x="8216850" y="1528971"/>
            <a:ext cx="2840400" cy="1281879"/>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2"/>
              </a:buClr>
              <a:buSzPts val="9600"/>
              <a:buFont typeface="Staatliches"/>
              <a:buNone/>
              <a:defRPr sz="7200" b="0" i="0" u="none" strike="noStrike" cap="none">
                <a:solidFill>
                  <a:schemeClr val="lt2"/>
                </a:solidFill>
                <a:latin typeface="Staatliches"/>
                <a:ea typeface="Staatliches"/>
                <a:cs typeface="Staatliches"/>
                <a:sym typeface="Staatliches"/>
              </a:defRPr>
            </a:lvl1pPr>
            <a:lvl2pPr marR="0" lvl="1"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2pPr>
            <a:lvl3pPr marR="0" lvl="2"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3pPr>
            <a:lvl4pPr marR="0" lvl="3"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4pPr>
            <a:lvl5pPr marR="0" lvl="4"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5pPr>
            <a:lvl6pPr marR="0" lvl="5"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6pPr>
            <a:lvl7pPr marR="0" lvl="6"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7pPr>
            <a:lvl8pPr marR="0" lvl="7"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8pPr>
            <a:lvl9pPr marR="0" lvl="8"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9pPr>
          </a:lstStyle>
          <a:p>
            <a:r>
              <a:rPr lang="en-US"/>
              <a:t>Nhóm 6</a:t>
            </a:r>
            <a:endParaRPr lang="en-US" dirty="0"/>
          </a:p>
        </p:txBody>
      </p:sp>
      <p:sp>
        <p:nvSpPr>
          <p:cNvPr id="8" name="Google Shape;174;p30">
            <a:extLst>
              <a:ext uri="{FF2B5EF4-FFF2-40B4-BE49-F238E27FC236}">
                <a16:creationId xmlns:a16="http://schemas.microsoft.com/office/drawing/2014/main" id="{D2EC3ECD-6499-4EE7-ABCA-C76693D3D114}"/>
              </a:ext>
            </a:extLst>
          </p:cNvPr>
          <p:cNvSpPr txBox="1">
            <a:spLocks/>
          </p:cNvSpPr>
          <p:nvPr/>
        </p:nvSpPr>
        <p:spPr>
          <a:xfrm>
            <a:off x="8662363" y="2643221"/>
            <a:ext cx="2334375" cy="183614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285750" indent="-171450" fontAlgn="base">
              <a:buFont typeface="Arial" panose="020B0604020202020204" pitchFamily="34" charset="0"/>
              <a:buChar char="•"/>
            </a:pPr>
            <a:r>
              <a:rPr lang="vi-VN" sz="1200"/>
              <a:t>Phạm Bảo Ngọc​</a:t>
            </a:r>
          </a:p>
          <a:p>
            <a:pPr marL="285750" indent="-171450" fontAlgn="base">
              <a:buFont typeface="Arial" panose="020B0604020202020204" pitchFamily="34" charset="0"/>
              <a:buChar char="•"/>
            </a:pPr>
            <a:r>
              <a:rPr lang="vi-VN" sz="1200"/>
              <a:t>Nguyễn Thị Thu Trang​</a:t>
            </a:r>
          </a:p>
          <a:p>
            <a:pPr marL="285750" indent="-171450" fontAlgn="base">
              <a:buFont typeface="Arial" panose="020B0604020202020204" pitchFamily="34" charset="0"/>
              <a:buChar char="•"/>
            </a:pPr>
            <a:r>
              <a:rPr lang="vi-VN" sz="1200"/>
              <a:t>Nguyễn Đình Chi​</a:t>
            </a:r>
          </a:p>
          <a:p>
            <a:pPr marL="285750" indent="-171450" fontAlgn="base">
              <a:buFont typeface="Arial" panose="020B0604020202020204" pitchFamily="34" charset="0"/>
              <a:buChar char="•"/>
            </a:pPr>
            <a:r>
              <a:rPr lang="vi-VN" sz="1200"/>
              <a:t>Ngô Thị Mai​</a:t>
            </a:r>
          </a:p>
          <a:p>
            <a:pPr marL="285750" indent="-171450" fontAlgn="base">
              <a:buFont typeface="Arial" panose="020B0604020202020204" pitchFamily="34" charset="0"/>
              <a:buChar char="•"/>
            </a:pPr>
            <a:r>
              <a:rPr lang="vi-VN" sz="1200"/>
              <a:t>Vũ Thị Thắm​</a:t>
            </a:r>
          </a:p>
          <a:p>
            <a:pPr marL="285750" indent="-171450" fontAlgn="base">
              <a:buFont typeface="Arial" panose="020B0604020202020204" pitchFamily="34" charset="0"/>
              <a:buChar char="•"/>
            </a:pPr>
            <a:r>
              <a:rPr lang="vi-VN" sz="1200"/>
              <a:t>Nguyễn Thị Diệu Hằng​</a:t>
            </a:r>
          </a:p>
          <a:p>
            <a:pPr marL="285750" indent="-171450" fontAlgn="base">
              <a:buFont typeface="Arial" panose="020B0604020202020204" pitchFamily="34" charset="0"/>
              <a:buChar char="•"/>
            </a:pPr>
            <a:r>
              <a:rPr lang="vi-VN" sz="1200"/>
              <a:t>Phạm Hải Triều​</a:t>
            </a:r>
          </a:p>
          <a:p>
            <a:pPr marL="285750" indent="-171450" fontAlgn="base">
              <a:buFont typeface="Arial" panose="020B0604020202020204" pitchFamily="34" charset="0"/>
              <a:buChar char="•"/>
            </a:pPr>
            <a:r>
              <a:rPr lang="vi-VN" sz="1200"/>
              <a:t>Bùi Quang Huy​</a:t>
            </a:r>
          </a:p>
          <a:p>
            <a:pPr marL="285750" indent="-171450" fontAlgn="base">
              <a:buFont typeface="Arial" panose="020B0604020202020204" pitchFamily="34" charset="0"/>
              <a:buChar char="•"/>
            </a:pPr>
            <a:r>
              <a:rPr lang="vi-VN" sz="1200"/>
              <a:t>Nguyễn Võ Việt Hưng</a:t>
            </a:r>
          </a:p>
          <a:p>
            <a:pPr marL="342900">
              <a:buFont typeface="+mj-lt"/>
              <a:buAutoNum type="arabicPeriod"/>
            </a:pPr>
            <a:endParaRPr lang="vi-VN" sz="1400" dirty="0"/>
          </a:p>
        </p:txBody>
      </p:sp>
      <p:pic>
        <p:nvPicPr>
          <p:cNvPr id="9" name="Google Shape;175;p30">
            <a:extLst>
              <a:ext uri="{FF2B5EF4-FFF2-40B4-BE49-F238E27FC236}">
                <a16:creationId xmlns:a16="http://schemas.microsoft.com/office/drawing/2014/main" id="{0C4FBF3F-4855-421C-9781-108B12D70D48}"/>
              </a:ext>
            </a:extLst>
          </p:cNvPr>
          <p:cNvPicPr preferRelativeResize="0"/>
          <p:nvPr/>
        </p:nvPicPr>
        <p:blipFill rotWithShape="1">
          <a:blip r:embed="rId4">
            <a:alphaModFix/>
          </a:blip>
          <a:srcRect l="27351" t="10778"/>
          <a:stretch/>
        </p:blipFill>
        <p:spPr>
          <a:xfrm>
            <a:off x="8082781" y="5143500"/>
            <a:ext cx="2913957" cy="3441826"/>
          </a:xfrm>
          <a:prstGeom prst="rect">
            <a:avLst/>
          </a:prstGeom>
          <a:noFill/>
          <a:ln>
            <a:noFill/>
          </a:ln>
        </p:spPr>
      </p:pic>
    </p:spTree>
    <p:extLst>
      <p:ext uri="{BB962C8B-B14F-4D97-AF65-F5344CB8AC3E}">
        <p14:creationId xmlns:p14="http://schemas.microsoft.com/office/powerpoint/2010/main" val="65475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93;p32">
            <a:extLst>
              <a:ext uri="{FF2B5EF4-FFF2-40B4-BE49-F238E27FC236}">
                <a16:creationId xmlns:a16="http://schemas.microsoft.com/office/drawing/2014/main" id="{09EABF0F-5C27-4515-9DC3-237FCA640A8E}"/>
              </a:ext>
            </a:extLst>
          </p:cNvPr>
          <p:cNvSpPr txBox="1">
            <a:spLocks/>
          </p:cNvSpPr>
          <p:nvPr/>
        </p:nvSpPr>
        <p:spPr>
          <a:xfrm>
            <a:off x="2117611" y="1148665"/>
            <a:ext cx="2622778" cy="142308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buSzPts val="6000"/>
            </a:pPr>
            <a:r>
              <a:rPr lang="en-US" sz="2800" b="1">
                <a:solidFill>
                  <a:srgbClr val="EEEEEE"/>
                </a:solidFill>
                <a:latin typeface="UTM Facebook" panose="02040403050506020204"/>
              </a:rPr>
              <a:t>Quan điểm của Hồ Chí Minh về xây dựng con người</a:t>
            </a:r>
            <a:endParaRPr lang="en-US" sz="2800" b="1" dirty="0">
              <a:solidFill>
                <a:srgbClr val="EEEEEE"/>
              </a:solidFill>
              <a:latin typeface="UTM Facebook" panose="02040403050506020204"/>
            </a:endParaRPr>
          </a:p>
        </p:txBody>
      </p:sp>
      <p:sp>
        <p:nvSpPr>
          <p:cNvPr id="9" name="Google Shape;197;p32">
            <a:extLst>
              <a:ext uri="{FF2B5EF4-FFF2-40B4-BE49-F238E27FC236}">
                <a16:creationId xmlns:a16="http://schemas.microsoft.com/office/drawing/2014/main" id="{078E032C-3C57-487D-AE6E-F70361B37341}"/>
              </a:ext>
            </a:extLst>
          </p:cNvPr>
          <p:cNvSpPr txBox="1">
            <a:spLocks/>
          </p:cNvSpPr>
          <p:nvPr/>
        </p:nvSpPr>
        <p:spPr>
          <a:xfrm>
            <a:off x="2622777" y="95364"/>
            <a:ext cx="1388925"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pPr>
            <a:r>
              <a:rPr lang="en" sz="5400" b="1" spc="300">
                <a:solidFill>
                  <a:srgbClr val="EEEEEE"/>
                </a:solidFill>
                <a:latin typeface="UTM Facebook" panose="02040403050506020204" pitchFamily="18" charset="0"/>
              </a:rPr>
              <a:t>3</a:t>
            </a:r>
            <a:endParaRPr lang="en" sz="5400" b="1" spc="300" dirty="0">
              <a:solidFill>
                <a:srgbClr val="EEEEEE"/>
              </a:solidFill>
              <a:latin typeface="UTM Facebook" panose="02040403050506020204" pitchFamily="18" charset="0"/>
            </a:endParaRPr>
          </a:p>
        </p:txBody>
      </p:sp>
      <p:pic>
        <p:nvPicPr>
          <p:cNvPr id="10" name="Picture 9" descr="A picture containing text&#10;&#10;Description automatically generated">
            <a:extLst>
              <a:ext uri="{FF2B5EF4-FFF2-40B4-BE49-F238E27FC236}">
                <a16:creationId xmlns:a16="http://schemas.microsoft.com/office/drawing/2014/main" id="{C474B1D3-7CC8-46A3-8AAD-0F8231E9FF80}"/>
              </a:ext>
            </a:extLst>
          </p:cNvPr>
          <p:cNvPicPr>
            <a:picLocks noChangeAspect="1"/>
          </p:cNvPicPr>
          <p:nvPr/>
        </p:nvPicPr>
        <p:blipFill>
          <a:blip r:embed="rId2"/>
          <a:stretch>
            <a:fillRect/>
          </a:stretch>
        </p:blipFill>
        <p:spPr>
          <a:xfrm>
            <a:off x="8320321" y="2983850"/>
            <a:ext cx="1584181" cy="1584181"/>
          </a:xfrm>
          <a:prstGeom prst="rect">
            <a:avLst/>
          </a:prstGeom>
        </p:spPr>
      </p:pic>
      <p:sp>
        <p:nvSpPr>
          <p:cNvPr id="11" name="Google Shape;219;p35">
            <a:extLst>
              <a:ext uri="{FF2B5EF4-FFF2-40B4-BE49-F238E27FC236}">
                <a16:creationId xmlns:a16="http://schemas.microsoft.com/office/drawing/2014/main" id="{2B3608D6-D207-4307-8DD8-A3ACC81D51AC}"/>
              </a:ext>
            </a:extLst>
          </p:cNvPr>
          <p:cNvSpPr txBox="1">
            <a:spLocks/>
          </p:cNvSpPr>
          <p:nvPr/>
        </p:nvSpPr>
        <p:spPr>
          <a:xfrm>
            <a:off x="1799015" y="2869800"/>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600">
                <a:solidFill>
                  <a:schemeClr val="bg1"/>
                </a:solidFill>
              </a:rPr>
              <a:t>Ý nghĩa của việc  xây dựng con người .</a:t>
            </a:r>
          </a:p>
          <a:p>
            <a:pPr marL="342900" algn="l">
              <a:spcAft>
                <a:spcPts val="1200"/>
              </a:spcAft>
              <a:buAutoNum type="arabicPeriod"/>
            </a:pPr>
            <a:r>
              <a:rPr lang="en-US" sz="1600">
                <a:solidFill>
                  <a:schemeClr val="bg1"/>
                </a:solidFill>
              </a:rPr>
              <a:t>Nội dung xây dựng con người.</a:t>
            </a:r>
          </a:p>
          <a:p>
            <a:pPr marL="342900" algn="l">
              <a:spcAft>
                <a:spcPts val="1200"/>
              </a:spcAft>
              <a:buAutoNum type="arabicPeriod"/>
            </a:pPr>
            <a:r>
              <a:rPr lang="en-US" sz="1600">
                <a:solidFill>
                  <a:schemeClr val="bg1"/>
                </a:solidFill>
              </a:rPr>
              <a:t>Phương pháp xây dựng con người.</a:t>
            </a:r>
            <a:endParaRPr lang="en-US" sz="1600" dirty="0">
              <a:solidFill>
                <a:schemeClr val="bg1"/>
              </a:solidFill>
            </a:endParaRPr>
          </a:p>
        </p:txBody>
      </p:sp>
      <p:pic>
        <p:nvPicPr>
          <p:cNvPr id="6" name="Picture 5" descr="A picture containing person, indoor, dining table&#10;&#10;Description automatically generated">
            <a:extLst>
              <a:ext uri="{FF2B5EF4-FFF2-40B4-BE49-F238E27FC236}">
                <a16:creationId xmlns:a16="http://schemas.microsoft.com/office/drawing/2014/main" id="{5E826D22-91D3-42B2-8867-074899D061EC}"/>
              </a:ext>
            </a:extLst>
          </p:cNvPr>
          <p:cNvPicPr>
            <a:picLocks noChangeAspect="1"/>
          </p:cNvPicPr>
          <p:nvPr/>
        </p:nvPicPr>
        <p:blipFill>
          <a:blip r:embed="rId3"/>
          <a:stretch>
            <a:fillRect/>
          </a:stretch>
        </p:blipFill>
        <p:spPr>
          <a:xfrm>
            <a:off x="8133298" y="95364"/>
            <a:ext cx="2745394" cy="2064286"/>
          </a:xfrm>
          <a:prstGeom prst="rect">
            <a:avLst/>
          </a:prstGeom>
        </p:spPr>
      </p:pic>
      <p:sp>
        <p:nvSpPr>
          <p:cNvPr id="12" name="TextBox 11">
            <a:extLst>
              <a:ext uri="{FF2B5EF4-FFF2-40B4-BE49-F238E27FC236}">
                <a16:creationId xmlns:a16="http://schemas.microsoft.com/office/drawing/2014/main" id="{9AC13046-1073-4FF6-BA76-C720A967E1BD}"/>
              </a:ext>
            </a:extLst>
          </p:cNvPr>
          <p:cNvSpPr txBox="1"/>
          <p:nvPr/>
        </p:nvSpPr>
        <p:spPr>
          <a:xfrm>
            <a:off x="-3397317" y="1498011"/>
            <a:ext cx="2531482" cy="307777"/>
          </a:xfrm>
          <a:prstGeom prst="rect">
            <a:avLst/>
          </a:prstGeom>
          <a:noFill/>
        </p:spPr>
        <p:txBody>
          <a:bodyPr wrap="square" rtlCol="0">
            <a:spAutoFit/>
          </a:bodyPr>
          <a:lstStyle/>
          <a:p>
            <a:r>
              <a:rPr lang="en-US">
                <a:solidFill>
                  <a:srgbClr val="E9E9E9"/>
                </a:solidFill>
                <a:latin typeface="UTM Facebook" panose="02040403050506020204" pitchFamily="18" charset="0"/>
              </a:rPr>
              <a:t>1. VỀ Ý NGHĨA LÝ LUẬN. </a:t>
            </a:r>
          </a:p>
        </p:txBody>
      </p:sp>
    </p:spTree>
    <p:extLst>
      <p:ext uri="{BB962C8B-B14F-4D97-AF65-F5344CB8AC3E}">
        <p14:creationId xmlns:p14="http://schemas.microsoft.com/office/powerpoint/2010/main" val="1801978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9;p35">
            <a:extLst>
              <a:ext uri="{FF2B5EF4-FFF2-40B4-BE49-F238E27FC236}">
                <a16:creationId xmlns:a16="http://schemas.microsoft.com/office/drawing/2014/main" id="{C0FBD875-03EC-4A39-82FB-EE1C97C12797}"/>
              </a:ext>
            </a:extLst>
          </p:cNvPr>
          <p:cNvSpPr txBox="1">
            <a:spLocks/>
          </p:cNvSpPr>
          <p:nvPr/>
        </p:nvSpPr>
        <p:spPr>
          <a:xfrm>
            <a:off x="118644" y="1604215"/>
            <a:ext cx="6375284"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200" b="1"/>
              <a:t>3.1.</a:t>
            </a:r>
          </a:p>
          <a:p>
            <a:pPr marL="0" indent="0">
              <a:spcAft>
                <a:spcPts val="1200"/>
              </a:spcAft>
            </a:pPr>
            <a:r>
              <a:rPr lang="en-US" sz="3200" b="1"/>
              <a:t>Ý nghĩa của việc xây dựng con người</a:t>
            </a:r>
            <a:endParaRPr lang="vi-VN" sz="3200" b="1" dirty="0"/>
          </a:p>
        </p:txBody>
      </p:sp>
      <p:sp>
        <p:nvSpPr>
          <p:cNvPr id="5" name="Isosceles Triangle 4">
            <a:extLst>
              <a:ext uri="{FF2B5EF4-FFF2-40B4-BE49-F238E27FC236}">
                <a16:creationId xmlns:a16="http://schemas.microsoft.com/office/drawing/2014/main" id="{4D7E08F7-55FD-44D7-9589-2DBBA4943E1A}"/>
              </a:ext>
            </a:extLst>
          </p:cNvPr>
          <p:cNvSpPr/>
          <p:nvPr/>
        </p:nvSpPr>
        <p:spPr>
          <a:xfrm rot="14400000">
            <a:off x="2453109" y="6623506"/>
            <a:ext cx="1091411" cy="953465"/>
          </a:xfrm>
          <a:prstGeom prs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405E4C-01FB-45E0-B598-F4E1358666E1}"/>
              </a:ext>
            </a:extLst>
          </p:cNvPr>
          <p:cNvSpPr/>
          <p:nvPr/>
        </p:nvSpPr>
        <p:spPr>
          <a:xfrm rot="20375535">
            <a:off x="7501786" y="-2223177"/>
            <a:ext cx="2202719" cy="4769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4A13944-C7AE-4B9A-B798-DE73A6B6DA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5309" r="485" b="15157"/>
          <a:stretch/>
        </p:blipFill>
        <p:spPr bwMode="auto">
          <a:xfrm>
            <a:off x="-4221881" y="0"/>
            <a:ext cx="4340525" cy="5878739"/>
          </a:xfrm>
          <a:custGeom>
            <a:avLst/>
            <a:gdLst>
              <a:gd name="connsiteX0" fmla="*/ 1081308 w 4340525"/>
              <a:gd name="connsiteY0" fmla="*/ 0 h 5878739"/>
              <a:gd name="connsiteX1" fmla="*/ 2200839 w 4340525"/>
              <a:gd name="connsiteY1" fmla="*/ 0 h 5878739"/>
              <a:gd name="connsiteX2" fmla="*/ 4340525 w 4340525"/>
              <a:gd name="connsiteY2" fmla="*/ 5878739 h 5878739"/>
              <a:gd name="connsiteX3" fmla="*/ 1996440 w 4340525"/>
              <a:gd name="connsiteY3" fmla="*/ 5878739 h 5878739"/>
              <a:gd name="connsiteX4" fmla="*/ 0 w 4340525"/>
              <a:gd name="connsiteY4" fmla="*/ 393564 h 58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525" h="5878739">
                <a:moveTo>
                  <a:pt x="1081308" y="0"/>
                </a:moveTo>
                <a:lnTo>
                  <a:pt x="2200839" y="0"/>
                </a:lnTo>
                <a:lnTo>
                  <a:pt x="4340525" y="5878739"/>
                </a:lnTo>
                <a:lnTo>
                  <a:pt x="1996440" y="5878739"/>
                </a:lnTo>
                <a:lnTo>
                  <a:pt x="0" y="3935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51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F7E3F695-47CA-483C-BB3E-276604A3D2AB}"/>
              </a:ext>
            </a:extLst>
          </p:cNvPr>
          <p:cNvSpPr/>
          <p:nvPr/>
        </p:nvSpPr>
        <p:spPr>
          <a:xfrm rot="14400000">
            <a:off x="472569" y="4425227"/>
            <a:ext cx="1091411" cy="953465"/>
          </a:xfrm>
          <a:prstGeom prs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03C8A-D9FD-4727-852B-E3DBFB5B0667}"/>
              </a:ext>
            </a:extLst>
          </p:cNvPr>
          <p:cNvSpPr>
            <a:spLocks noGrp="1"/>
          </p:cNvSpPr>
          <p:nvPr>
            <p:ph type="title"/>
          </p:nvPr>
        </p:nvSpPr>
        <p:spPr>
          <a:xfrm>
            <a:off x="4233806" y="462648"/>
            <a:ext cx="2108250" cy="1349100"/>
          </a:xfrm>
        </p:spPr>
        <p:txBody>
          <a:bodyPr/>
          <a:lstStyle/>
          <a:p>
            <a:r>
              <a:rPr lang="en-US" dirty="0"/>
              <a:t> </a:t>
            </a:r>
          </a:p>
        </p:txBody>
      </p:sp>
      <p:sp>
        <p:nvSpPr>
          <p:cNvPr id="5" name="Rectangle 4">
            <a:extLst>
              <a:ext uri="{FF2B5EF4-FFF2-40B4-BE49-F238E27FC236}">
                <a16:creationId xmlns:a16="http://schemas.microsoft.com/office/drawing/2014/main" id="{DA4AE21D-48AA-4175-878A-545754A71799}"/>
              </a:ext>
            </a:extLst>
          </p:cNvPr>
          <p:cNvSpPr/>
          <p:nvPr/>
        </p:nvSpPr>
        <p:spPr>
          <a:xfrm rot="20375535">
            <a:off x="6226065" y="-1922096"/>
            <a:ext cx="2202719" cy="4769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31CC142-8D43-401C-A7F0-F9DDBB708846}"/>
              </a:ext>
            </a:extLst>
          </p:cNvPr>
          <p:cNvSpPr txBox="1"/>
          <p:nvPr/>
        </p:nvSpPr>
        <p:spPr>
          <a:xfrm>
            <a:off x="1817756" y="291598"/>
            <a:ext cx="4339240" cy="584775"/>
          </a:xfrm>
          <a:prstGeom prst="rect">
            <a:avLst/>
          </a:prstGeom>
          <a:noFill/>
        </p:spPr>
        <p:txBody>
          <a:bodyPr wrap="square">
            <a:spAutoFit/>
          </a:bodyPr>
          <a:lstStyle/>
          <a:p>
            <a:pPr algn="just" fontAlgn="base"/>
            <a:r>
              <a:rPr lang="en-US" sz="1800" b="0" i="0" u="none" strike="noStrike">
                <a:solidFill>
                  <a:srgbClr val="434343"/>
                </a:solidFill>
                <a:effectLst/>
                <a:latin typeface="UTM Facebook" panose="02040403050506020204" pitchFamily="18" charset="0"/>
              </a:rPr>
              <a:t>3.1.1. </a:t>
            </a:r>
            <a:r>
              <a:rPr lang="vi-VN" i="1"/>
              <a:t>“Vì lợi ích mười năm thì phải trồng cây</a:t>
            </a:r>
            <a:r>
              <a:rPr lang="en-US" i="1"/>
              <a:t>,</a:t>
            </a:r>
            <a:r>
              <a:rPr lang="vi-VN" i="1"/>
              <a:t>vì lợi ích trăm năm thì phải trồng người”</a:t>
            </a:r>
            <a:r>
              <a:rPr lang="vi-VN"/>
              <a:t>. </a:t>
            </a:r>
            <a:endParaRPr lang="vi-VN" sz="1800" b="0" i="0" u="none" strike="noStrike" dirty="0">
              <a:solidFill>
                <a:srgbClr val="434343"/>
              </a:solidFill>
              <a:effectLst/>
              <a:latin typeface="Roboto Condensed" panose="02000000000000000000" pitchFamily="2" charset="0"/>
            </a:endParaRPr>
          </a:p>
        </p:txBody>
      </p:sp>
      <p:sp>
        <p:nvSpPr>
          <p:cNvPr id="11" name="TextBox 10">
            <a:extLst>
              <a:ext uri="{FF2B5EF4-FFF2-40B4-BE49-F238E27FC236}">
                <a16:creationId xmlns:a16="http://schemas.microsoft.com/office/drawing/2014/main" id="{C4EB2852-0BBE-4C98-919F-D1BAA322ADAC}"/>
              </a:ext>
            </a:extLst>
          </p:cNvPr>
          <p:cNvSpPr txBox="1"/>
          <p:nvPr/>
        </p:nvSpPr>
        <p:spPr>
          <a:xfrm>
            <a:off x="2068609" y="876373"/>
            <a:ext cx="4141984" cy="646331"/>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“Trồng người” là công việc lâu dài , gian khổ, vì lợi ích trước mắt và lâu dài, là công việc của văn hóa, giáo dục.</a:t>
            </a:r>
            <a:endParaRPr lang="vi-VN" sz="1200" b="0" i="0" u="none" strike="noStrike" dirty="0">
              <a:solidFill>
                <a:srgbClr val="434343"/>
              </a:solidFill>
              <a:effectLst/>
              <a:latin typeface="Raleway" panose="020B0604020202020204" charset="0"/>
            </a:endParaRPr>
          </a:p>
        </p:txBody>
      </p:sp>
      <p:sp>
        <p:nvSpPr>
          <p:cNvPr id="13" name="TextBox 12">
            <a:extLst>
              <a:ext uri="{FF2B5EF4-FFF2-40B4-BE49-F238E27FC236}">
                <a16:creationId xmlns:a16="http://schemas.microsoft.com/office/drawing/2014/main" id="{C750F5CA-3EC7-42FE-AA0D-096866934783}"/>
              </a:ext>
            </a:extLst>
          </p:cNvPr>
          <p:cNvSpPr txBox="1"/>
          <p:nvPr/>
        </p:nvSpPr>
        <p:spPr>
          <a:xfrm>
            <a:off x="2332187" y="1457804"/>
            <a:ext cx="3878406" cy="830997"/>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200">
                <a:solidFill>
                  <a:srgbClr val="434343"/>
                </a:solidFill>
                <a:latin typeface="Raleway" panose="020B0604020202020204" charset="0"/>
              </a:rPr>
              <a:t>“Trồng người” phải được tiến hành thường xuyên trong suốt quá trình đi lên CNXH và phải đạt được kết quả cụ thể trong từng giai đoạn cách mạng.</a:t>
            </a:r>
            <a:endParaRPr lang="vi-VN" sz="1200" b="0" i="0" u="none" strike="noStrike" dirty="0">
              <a:solidFill>
                <a:srgbClr val="434343"/>
              </a:solidFill>
              <a:effectLst/>
              <a:latin typeface="Raleway" panose="020B0604020202020204" charset="0"/>
            </a:endParaRPr>
          </a:p>
        </p:txBody>
      </p:sp>
      <p:sp>
        <p:nvSpPr>
          <p:cNvPr id="15" name="TextBox 14">
            <a:extLst>
              <a:ext uri="{FF2B5EF4-FFF2-40B4-BE49-F238E27FC236}">
                <a16:creationId xmlns:a16="http://schemas.microsoft.com/office/drawing/2014/main" id="{E942F5E6-3256-4E83-BDE0-3D01B3F27B42}"/>
              </a:ext>
            </a:extLst>
          </p:cNvPr>
          <p:cNvSpPr txBox="1"/>
          <p:nvPr/>
        </p:nvSpPr>
        <p:spPr>
          <a:xfrm>
            <a:off x="2578532" y="2222493"/>
            <a:ext cx="3632061" cy="646331"/>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Nhiệm vụ “Trồng người “ phải được tiến hành song hành với nhiệm vụ phát triển lực lượng sản xuất và quan hệ sản xuất XHCN</a:t>
            </a:r>
            <a:endParaRPr lang="vi-VN" sz="1400" b="0" i="0" u="none" strike="noStrike" dirty="0">
              <a:solidFill>
                <a:srgbClr val="434343"/>
              </a:solidFill>
              <a:effectLst/>
              <a:latin typeface="Raleway" panose="020B0604020202020204" charset="0"/>
            </a:endParaRPr>
          </a:p>
        </p:txBody>
      </p:sp>
      <p:pic>
        <p:nvPicPr>
          <p:cNvPr id="17" name="Picture 16">
            <a:extLst>
              <a:ext uri="{FF2B5EF4-FFF2-40B4-BE49-F238E27FC236}">
                <a16:creationId xmlns:a16="http://schemas.microsoft.com/office/drawing/2014/main" id="{B5A87722-B470-400C-9524-FE231F9471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5309" r="485" b="15157"/>
          <a:stretch/>
        </p:blipFill>
        <p:spPr bwMode="auto">
          <a:xfrm>
            <a:off x="-885167" y="-735239"/>
            <a:ext cx="3998545" cy="5878739"/>
          </a:xfrm>
          <a:custGeom>
            <a:avLst/>
            <a:gdLst>
              <a:gd name="connsiteX0" fmla="*/ 1081308 w 4340525"/>
              <a:gd name="connsiteY0" fmla="*/ 0 h 5878739"/>
              <a:gd name="connsiteX1" fmla="*/ 2200839 w 4340525"/>
              <a:gd name="connsiteY1" fmla="*/ 0 h 5878739"/>
              <a:gd name="connsiteX2" fmla="*/ 4340525 w 4340525"/>
              <a:gd name="connsiteY2" fmla="*/ 5878739 h 5878739"/>
              <a:gd name="connsiteX3" fmla="*/ 1996440 w 4340525"/>
              <a:gd name="connsiteY3" fmla="*/ 5878739 h 5878739"/>
              <a:gd name="connsiteX4" fmla="*/ 0 w 4340525"/>
              <a:gd name="connsiteY4" fmla="*/ 393564 h 58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525" h="5878739">
                <a:moveTo>
                  <a:pt x="1081308" y="0"/>
                </a:moveTo>
                <a:lnTo>
                  <a:pt x="2200839" y="0"/>
                </a:lnTo>
                <a:lnTo>
                  <a:pt x="4340525" y="5878739"/>
                </a:lnTo>
                <a:lnTo>
                  <a:pt x="1996440" y="5878739"/>
                </a:lnTo>
                <a:lnTo>
                  <a:pt x="0" y="393564"/>
                </a:lnTo>
                <a:close/>
              </a:path>
            </a:pathLst>
          </a:cu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3E9EBAF5-08ED-4643-A274-955C7691D318}"/>
              </a:ext>
            </a:extLst>
          </p:cNvPr>
          <p:cNvSpPr/>
          <p:nvPr/>
        </p:nvSpPr>
        <p:spPr>
          <a:xfrm>
            <a:off x="6259123" y="-4960055"/>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48B39E1-2417-47FE-ACE0-308E4E020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175" b="4102"/>
          <a:stretch>
            <a:fillRect/>
          </a:stretch>
        </p:blipFill>
        <p:spPr bwMode="auto">
          <a:xfrm>
            <a:off x="8507253" y="-2973948"/>
            <a:ext cx="4771863" cy="3883141"/>
          </a:xfrm>
          <a:custGeom>
            <a:avLst/>
            <a:gdLst>
              <a:gd name="connsiteX0" fmla="*/ 437737 w 4771863"/>
              <a:gd name="connsiteY0" fmla="*/ 0 h 3883141"/>
              <a:gd name="connsiteX1" fmla="*/ 4771863 w 4771863"/>
              <a:gd name="connsiteY1" fmla="*/ 0 h 3883141"/>
              <a:gd name="connsiteX2" fmla="*/ 4771863 w 4771863"/>
              <a:gd name="connsiteY2" fmla="*/ 2894720 h 3883141"/>
              <a:gd name="connsiteX3" fmla="*/ 4711487 w 4771863"/>
              <a:gd name="connsiteY3" fmla="*/ 2970833 h 3883141"/>
              <a:gd name="connsiteX4" fmla="*/ 2659380 w 4771863"/>
              <a:gd name="connsiteY4" fmla="*/ 3883141 h 3883141"/>
              <a:gd name="connsiteX5" fmla="*/ 0 w 4771863"/>
              <a:gd name="connsiteY5" fmla="*/ 1376161 h 3883141"/>
              <a:gd name="connsiteX6" fmla="*/ 320973 w 4771863"/>
              <a:gd name="connsiteY6" fmla="*/ 181185 h 388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863" h="3883141">
                <a:moveTo>
                  <a:pt x="437737" y="0"/>
                </a:moveTo>
                <a:lnTo>
                  <a:pt x="4771863" y="0"/>
                </a:lnTo>
                <a:lnTo>
                  <a:pt x="4771863" y="2894720"/>
                </a:lnTo>
                <a:lnTo>
                  <a:pt x="4711487" y="2970833"/>
                </a:lnTo>
                <a:cubicBezTo>
                  <a:pt x="4223718" y="3528003"/>
                  <a:pt x="3485544" y="3883141"/>
                  <a:pt x="2659380" y="3883141"/>
                </a:cubicBezTo>
                <a:cubicBezTo>
                  <a:pt x="1190645" y="3883141"/>
                  <a:pt x="0" y="2760728"/>
                  <a:pt x="0" y="1376161"/>
                </a:cubicBezTo>
                <a:cubicBezTo>
                  <a:pt x="0" y="943484"/>
                  <a:pt x="116274" y="536408"/>
                  <a:pt x="320973" y="181185"/>
                </a:cubicBezTo>
                <a:close/>
              </a:path>
            </a:pathLst>
          </a:cu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622DF8A-57BF-41A7-80DA-EB6B1DB332EA}"/>
              </a:ext>
            </a:extLst>
          </p:cNvPr>
          <p:cNvSpPr txBox="1"/>
          <p:nvPr/>
        </p:nvSpPr>
        <p:spPr>
          <a:xfrm>
            <a:off x="2842694" y="2825270"/>
            <a:ext cx="3364638" cy="1015663"/>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“Trồng người “ phải được tiến hành bền bỉ thường xuyên trong suốt cuộc đời mỗi người với ý nghĩa vừa là quyền lợi vừa là trách nhiệm của cá nhân đối với sự nghiệp xây dựng đất nước</a:t>
            </a:r>
            <a:endParaRPr lang="vi-VN" sz="1200" b="0" i="0" u="none" strike="noStrike" dirty="0">
              <a:solidFill>
                <a:srgbClr val="434343"/>
              </a:solidFill>
              <a:effectLst/>
              <a:latin typeface="Raleway" panose="020B0604020202020204" charset="0"/>
            </a:endParaRPr>
          </a:p>
        </p:txBody>
      </p:sp>
      <p:sp>
        <p:nvSpPr>
          <p:cNvPr id="16" name="TextBox 15">
            <a:extLst>
              <a:ext uri="{FF2B5EF4-FFF2-40B4-BE49-F238E27FC236}">
                <a16:creationId xmlns:a16="http://schemas.microsoft.com/office/drawing/2014/main" id="{F0CD866E-EF5F-4DA5-8032-E6ECE438734A}"/>
              </a:ext>
            </a:extLst>
          </p:cNvPr>
          <p:cNvSpPr txBox="1"/>
          <p:nvPr/>
        </p:nvSpPr>
        <p:spPr>
          <a:xfrm>
            <a:off x="3220189" y="3760614"/>
            <a:ext cx="2987143" cy="830997"/>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Công việc “trồng người“ là trách nhiệm của Đảng, các đoàn thể chính trị xã hội kết hợp với tính tích cực chủ động của mỗi người</a:t>
            </a:r>
            <a:endParaRPr lang="vi-VN" sz="1200" b="0" i="0" u="none" strike="noStrike" dirty="0">
              <a:solidFill>
                <a:srgbClr val="434343"/>
              </a:solidFill>
              <a:effectLst/>
              <a:latin typeface="Raleway" panose="020B0604020202020204" charset="0"/>
            </a:endParaRPr>
          </a:p>
        </p:txBody>
      </p:sp>
    </p:spTree>
    <p:extLst>
      <p:ext uri="{BB962C8B-B14F-4D97-AF65-F5344CB8AC3E}">
        <p14:creationId xmlns:p14="http://schemas.microsoft.com/office/powerpoint/2010/main" val="281281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AC8BBAC-0D1C-4C3F-97D9-82B573EA7ADB}"/>
              </a:ext>
            </a:extLst>
          </p:cNvPr>
          <p:cNvSpPr/>
          <p:nvPr/>
        </p:nvSpPr>
        <p:spPr>
          <a:xfrm>
            <a:off x="3362632" y="-1409099"/>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91C-0EC4-47A0-B513-2CE189BAFBDA}"/>
              </a:ext>
            </a:extLst>
          </p:cNvPr>
          <p:cNvSpPr>
            <a:spLocks noGrp="1"/>
          </p:cNvSpPr>
          <p:nvPr>
            <p:ph type="title"/>
          </p:nvPr>
        </p:nvSpPr>
        <p:spPr>
          <a:xfrm>
            <a:off x="369938" y="454851"/>
            <a:ext cx="2886014" cy="651390"/>
          </a:xfrm>
        </p:spPr>
        <p:txBody>
          <a:bodyPr/>
          <a:lstStyle/>
          <a:p>
            <a:r>
              <a:rPr lang="en-US" sz="1800" b="0">
                <a:latin typeface="UTM Facebook" panose="02040403050506020204" pitchFamily="18" charset="0"/>
              </a:rPr>
              <a:t>3.1.2. “Muốn xây dựng CNXH, trước hết cần phải có những con người XHCN ”.</a:t>
            </a:r>
            <a:endParaRPr lang="en-US" sz="1800" b="0" dirty="0">
              <a:latin typeface="UTM Facebook" panose="02040403050506020204" pitchFamily="18" charset="0"/>
            </a:endParaRPr>
          </a:p>
        </p:txBody>
      </p:sp>
      <p:sp>
        <p:nvSpPr>
          <p:cNvPr id="6" name="TextBox 5">
            <a:extLst>
              <a:ext uri="{FF2B5EF4-FFF2-40B4-BE49-F238E27FC236}">
                <a16:creationId xmlns:a16="http://schemas.microsoft.com/office/drawing/2014/main" id="{27B921EB-55F5-4688-8D82-92BB55EEF25D}"/>
              </a:ext>
            </a:extLst>
          </p:cNvPr>
          <p:cNvSpPr txBox="1"/>
          <p:nvPr/>
        </p:nvSpPr>
        <p:spPr>
          <a:xfrm>
            <a:off x="377323" y="1351979"/>
            <a:ext cx="2992694" cy="646331"/>
          </a:xfrm>
          <a:prstGeom prst="rect">
            <a:avLst/>
          </a:prstGeom>
          <a:noFill/>
        </p:spPr>
        <p:txBody>
          <a:bodyPr wrap="square">
            <a:spAutoFit/>
          </a:bodyPr>
          <a:lstStyle/>
          <a:p>
            <a:pPr marL="171450" indent="-1714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CNXH tạo ra những con người XHCN, </a:t>
            </a:r>
          </a:p>
          <a:p>
            <a:pPr algn="just" rtl="0" fontAlgn="base">
              <a:spcBef>
                <a:spcPts val="0"/>
              </a:spcBef>
              <a:spcAft>
                <a:spcPts val="0"/>
              </a:spcAft>
            </a:pPr>
            <a:r>
              <a:rPr lang="en-US" sz="1200">
                <a:solidFill>
                  <a:srgbClr val="434343"/>
                </a:solidFill>
                <a:latin typeface="Raleway" panose="020B0604020202020204" charset="0"/>
              </a:rPr>
              <a:t>Con người XHCN là động lực xây dựng XHCN.</a:t>
            </a:r>
            <a:endParaRPr lang="vi-VN" sz="1200" b="0" i="0" u="none" strike="noStrike" dirty="0">
              <a:solidFill>
                <a:srgbClr val="434343"/>
              </a:solidFill>
              <a:effectLst/>
              <a:latin typeface="Raleway" panose="020B0604020202020204" charset="0"/>
            </a:endParaRPr>
          </a:p>
        </p:txBody>
      </p:sp>
      <p:sp>
        <p:nvSpPr>
          <p:cNvPr id="8" name="TextBox 7">
            <a:extLst>
              <a:ext uri="{FF2B5EF4-FFF2-40B4-BE49-F238E27FC236}">
                <a16:creationId xmlns:a16="http://schemas.microsoft.com/office/drawing/2014/main" id="{7C928265-971C-4C3E-BF83-28E2F820B377}"/>
              </a:ext>
            </a:extLst>
          </p:cNvPr>
          <p:cNvSpPr txBox="1"/>
          <p:nvPr/>
        </p:nvSpPr>
        <p:spPr>
          <a:xfrm>
            <a:off x="348159" y="1993139"/>
            <a:ext cx="3195744" cy="646331"/>
          </a:xfrm>
          <a:prstGeom prst="rect">
            <a:avLst/>
          </a:prstGeom>
          <a:noFill/>
        </p:spPr>
        <p:txBody>
          <a:bodyPr wrap="square">
            <a:spAutoFit/>
          </a:bodyPr>
          <a:lstStyle/>
          <a:p>
            <a:pPr marL="171450" indent="-171450" algn="just" rtl="0" fontAlgn="base">
              <a:spcBef>
                <a:spcPts val="0"/>
              </a:spcBef>
              <a:spcAft>
                <a:spcPts val="0"/>
              </a:spcAft>
              <a:buFont typeface="Arial" panose="020B0604020202020204" pitchFamily="34" charset="0"/>
              <a:buChar char="•"/>
            </a:pPr>
            <a:r>
              <a:rPr lang="en-US" sz="1200">
                <a:solidFill>
                  <a:srgbClr val="434343"/>
                </a:solidFill>
                <a:latin typeface="Raleway" panose="020B0604020202020204" charset="0"/>
              </a:rPr>
              <a:t>Việc xây dựng con người XHCN được đặt ra từ đầu, phải được quan tâm trong suốt quá trình xây dựng XHCN.</a:t>
            </a:r>
            <a:endParaRPr lang="vi-VN" sz="1200" b="0" i="0" u="none" strike="noStrike" dirty="0">
              <a:solidFill>
                <a:srgbClr val="434343"/>
              </a:solidFill>
              <a:effectLst/>
              <a:latin typeface="Raleway" panose="020B0604020202020204" charset="0"/>
            </a:endParaRPr>
          </a:p>
        </p:txBody>
      </p:sp>
      <p:sp>
        <p:nvSpPr>
          <p:cNvPr id="10" name="TextBox 9">
            <a:extLst>
              <a:ext uri="{FF2B5EF4-FFF2-40B4-BE49-F238E27FC236}">
                <a16:creationId xmlns:a16="http://schemas.microsoft.com/office/drawing/2014/main" id="{9B39F66C-59A3-418B-AD8D-EDAD4273E476}"/>
              </a:ext>
            </a:extLst>
          </p:cNvPr>
          <p:cNvSpPr txBox="1"/>
          <p:nvPr/>
        </p:nvSpPr>
        <p:spPr>
          <a:xfrm>
            <a:off x="348159" y="2630268"/>
            <a:ext cx="3180577" cy="646331"/>
          </a:xfrm>
          <a:prstGeom prst="rect">
            <a:avLst/>
          </a:prstGeom>
          <a:noFill/>
        </p:spPr>
        <p:txBody>
          <a:bodyPr wrap="square">
            <a:spAutoFit/>
          </a:bodyPr>
          <a:lstStyle/>
          <a:p>
            <a:pPr marL="171450" indent="-1714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Cần có người tiến bộ, tiêu biểu cho con người XHCN để làm gương cho mọi người.</a:t>
            </a:r>
            <a:endParaRPr lang="vi-VN" sz="1200" b="0" i="0" u="none" strike="noStrike" dirty="0">
              <a:solidFill>
                <a:srgbClr val="434343"/>
              </a:solidFill>
              <a:effectLst/>
              <a:latin typeface="Raleway" panose="020B0604020202020204" charset="0"/>
            </a:endParaRPr>
          </a:p>
        </p:txBody>
      </p:sp>
      <p:pic>
        <p:nvPicPr>
          <p:cNvPr id="17" name="Picture 16">
            <a:extLst>
              <a:ext uri="{FF2B5EF4-FFF2-40B4-BE49-F238E27FC236}">
                <a16:creationId xmlns:a16="http://schemas.microsoft.com/office/drawing/2014/main" id="{693188A8-7C00-467B-989E-E6986A820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5309" r="485" b="15157"/>
          <a:stretch/>
        </p:blipFill>
        <p:spPr bwMode="auto">
          <a:xfrm>
            <a:off x="-4897277" y="1702328"/>
            <a:ext cx="4340525" cy="5878739"/>
          </a:xfrm>
          <a:custGeom>
            <a:avLst/>
            <a:gdLst>
              <a:gd name="connsiteX0" fmla="*/ 1081308 w 4340525"/>
              <a:gd name="connsiteY0" fmla="*/ 0 h 5878739"/>
              <a:gd name="connsiteX1" fmla="*/ 2200839 w 4340525"/>
              <a:gd name="connsiteY1" fmla="*/ 0 h 5878739"/>
              <a:gd name="connsiteX2" fmla="*/ 4340525 w 4340525"/>
              <a:gd name="connsiteY2" fmla="*/ 5878739 h 5878739"/>
              <a:gd name="connsiteX3" fmla="*/ 1996440 w 4340525"/>
              <a:gd name="connsiteY3" fmla="*/ 5878739 h 5878739"/>
              <a:gd name="connsiteX4" fmla="*/ 0 w 4340525"/>
              <a:gd name="connsiteY4" fmla="*/ 393564 h 58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525" h="5878739">
                <a:moveTo>
                  <a:pt x="1081308" y="0"/>
                </a:moveTo>
                <a:lnTo>
                  <a:pt x="2200839" y="0"/>
                </a:lnTo>
                <a:lnTo>
                  <a:pt x="4340525" y="5878739"/>
                </a:lnTo>
                <a:lnTo>
                  <a:pt x="1996440" y="5878739"/>
                </a:lnTo>
                <a:lnTo>
                  <a:pt x="0" y="393564"/>
                </a:lnTo>
                <a:close/>
              </a:path>
            </a:pathLst>
          </a:cu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D1C9119-6CB4-4A8B-AF8D-4C6CC1AB002E}"/>
              </a:ext>
            </a:extLst>
          </p:cNvPr>
          <p:cNvSpPr/>
          <p:nvPr/>
        </p:nvSpPr>
        <p:spPr>
          <a:xfrm>
            <a:off x="-11349474" y="-2509239"/>
            <a:ext cx="4976042"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75415E-3DC9-4BCF-9573-2BC6A4F101C3}"/>
              </a:ext>
            </a:extLst>
          </p:cNvPr>
          <p:cNvSpPr/>
          <p:nvPr/>
        </p:nvSpPr>
        <p:spPr>
          <a:xfrm>
            <a:off x="-1791134" y="-4934340"/>
            <a:ext cx="3737165" cy="1977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Tình cảm của Bác với các cháu thiếu nhi | THEO DẤU CHÂN BÁC | Trường Đại  học Nam Cần Thơ">
            <a:extLst>
              <a:ext uri="{FF2B5EF4-FFF2-40B4-BE49-F238E27FC236}">
                <a16:creationId xmlns:a16="http://schemas.microsoft.com/office/drawing/2014/main" id="{4D37DDA3-CD7A-4453-BE4E-7C990B984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941" y="-1315852"/>
            <a:ext cx="2336771" cy="165418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5060A341-2DDA-4998-A003-2F0D6E192F51}"/>
              </a:ext>
            </a:extLst>
          </p:cNvPr>
          <p:cNvSpPr/>
          <p:nvPr/>
        </p:nvSpPr>
        <p:spPr>
          <a:xfrm>
            <a:off x="8979878" y="6564924"/>
            <a:ext cx="4911626" cy="2600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Cuộc thi Bác Hồ với các dân tộc thiểu số - Các dân tộc thiểu số với Bác Hồ  kính yêu - Cuộc thi Bác Hồ với các DTTS - Ban Dân">
            <a:extLst>
              <a:ext uri="{FF2B5EF4-FFF2-40B4-BE49-F238E27FC236}">
                <a16:creationId xmlns:a16="http://schemas.microsoft.com/office/drawing/2014/main" id="{7233761C-092E-402F-A0E5-CA9C25CF5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873" y="2543824"/>
            <a:ext cx="2692400" cy="19793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sitting in a room&#10;&#10;Description automatically generated with low confidence">
            <a:extLst>
              <a:ext uri="{FF2B5EF4-FFF2-40B4-BE49-F238E27FC236}">
                <a16:creationId xmlns:a16="http://schemas.microsoft.com/office/drawing/2014/main" id="{E4C3EAD3-BA76-4DE9-A27E-4EF836E764BB}"/>
              </a:ext>
            </a:extLst>
          </p:cNvPr>
          <p:cNvPicPr>
            <a:picLocks noChangeAspect="1"/>
          </p:cNvPicPr>
          <p:nvPr/>
        </p:nvPicPr>
        <p:blipFill>
          <a:blip r:embed="rId5"/>
          <a:stretch>
            <a:fillRect/>
          </a:stretch>
        </p:blipFill>
        <p:spPr>
          <a:xfrm>
            <a:off x="3597637" y="119563"/>
            <a:ext cx="3601977" cy="41132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1257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9;p35">
            <a:extLst>
              <a:ext uri="{FF2B5EF4-FFF2-40B4-BE49-F238E27FC236}">
                <a16:creationId xmlns:a16="http://schemas.microsoft.com/office/drawing/2014/main" id="{C0FBD875-03EC-4A39-82FB-EE1C97C12797}"/>
              </a:ext>
            </a:extLst>
          </p:cNvPr>
          <p:cNvSpPr txBox="1">
            <a:spLocks/>
          </p:cNvSpPr>
          <p:nvPr/>
        </p:nvSpPr>
        <p:spPr>
          <a:xfrm>
            <a:off x="381275" y="1804753"/>
            <a:ext cx="6095449"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200" b="1">
                <a:latin typeface="UTM Facebook" panose="02040403050506020204" pitchFamily="18" charset="0"/>
              </a:rPr>
              <a:t>3.2. </a:t>
            </a:r>
          </a:p>
          <a:p>
            <a:pPr marL="0" indent="0">
              <a:spcAft>
                <a:spcPts val="1200"/>
              </a:spcAft>
            </a:pPr>
            <a:r>
              <a:rPr lang="en-US" sz="3200" b="1">
                <a:latin typeface="UTM Facebook" panose="02040403050506020204" pitchFamily="18" charset="0"/>
              </a:rPr>
              <a:t>Nội dung xây dựng con người</a:t>
            </a:r>
            <a:endParaRPr lang="en-US" sz="3200" b="1" dirty="0">
              <a:latin typeface="UTM Facebook" panose="02040403050506020204" pitchFamily="18" charset="0"/>
            </a:endParaRPr>
          </a:p>
          <a:p>
            <a:pPr marL="0" indent="0">
              <a:spcAft>
                <a:spcPts val="1200"/>
              </a:spcAft>
            </a:pPr>
            <a:endParaRPr lang="vi-VN" sz="3600" b="1" dirty="0"/>
          </a:p>
        </p:txBody>
      </p:sp>
      <p:sp>
        <p:nvSpPr>
          <p:cNvPr id="9" name="Heptagon 8">
            <a:extLst>
              <a:ext uri="{FF2B5EF4-FFF2-40B4-BE49-F238E27FC236}">
                <a16:creationId xmlns:a16="http://schemas.microsoft.com/office/drawing/2014/main" id="{73B9A24B-1464-4D4A-B9F5-0D197F7E499F}"/>
              </a:ext>
            </a:extLst>
          </p:cNvPr>
          <p:cNvSpPr/>
          <p:nvPr/>
        </p:nvSpPr>
        <p:spPr>
          <a:xfrm rot="20444599">
            <a:off x="8766536" y="5255536"/>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ptagon 9">
            <a:extLst>
              <a:ext uri="{FF2B5EF4-FFF2-40B4-BE49-F238E27FC236}">
                <a16:creationId xmlns:a16="http://schemas.microsoft.com/office/drawing/2014/main" id="{21FCEE54-9F46-4B0F-8CB0-2D743BFCC256}"/>
              </a:ext>
            </a:extLst>
          </p:cNvPr>
          <p:cNvSpPr/>
          <p:nvPr/>
        </p:nvSpPr>
        <p:spPr>
          <a:xfrm rot="962159">
            <a:off x="7283543" y="3440520"/>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ptagon 10">
            <a:extLst>
              <a:ext uri="{FF2B5EF4-FFF2-40B4-BE49-F238E27FC236}">
                <a16:creationId xmlns:a16="http://schemas.microsoft.com/office/drawing/2014/main" id="{A33E3864-2F40-4E2F-8435-28694391214F}"/>
              </a:ext>
            </a:extLst>
          </p:cNvPr>
          <p:cNvSpPr/>
          <p:nvPr/>
        </p:nvSpPr>
        <p:spPr>
          <a:xfrm rot="962159">
            <a:off x="4672569" y="-1404490"/>
            <a:ext cx="482949" cy="444810"/>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E56D55-DC79-4FBE-B5E6-BC13005E1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616" t="971" r="9431"/>
          <a:stretch>
            <a:fillRect/>
          </a:stretch>
        </p:blipFill>
        <p:spPr bwMode="auto">
          <a:xfrm>
            <a:off x="9732571" y="684837"/>
            <a:ext cx="3913070" cy="3310827"/>
          </a:xfrm>
          <a:custGeom>
            <a:avLst/>
            <a:gdLst>
              <a:gd name="connsiteX0" fmla="*/ 1956535 w 3913070"/>
              <a:gd name="connsiteY0" fmla="*/ 0 h 3310827"/>
              <a:gd name="connsiteX1" fmla="*/ 3525548 w 3913070"/>
              <a:gd name="connsiteY1" fmla="*/ 713825 h 3310827"/>
              <a:gd name="connsiteX2" fmla="*/ 3913070 w 3913070"/>
              <a:gd name="connsiteY2" fmla="*/ 2317776 h 3310827"/>
              <a:gd name="connsiteX3" fmla="*/ 3074789 w 3913070"/>
              <a:gd name="connsiteY3" fmla="*/ 3310827 h 3310827"/>
              <a:gd name="connsiteX4" fmla="*/ 838282 w 3913070"/>
              <a:gd name="connsiteY4" fmla="*/ 3310827 h 3310827"/>
              <a:gd name="connsiteX5" fmla="*/ 0 w 3913070"/>
              <a:gd name="connsiteY5" fmla="*/ 2317776 h 3310827"/>
              <a:gd name="connsiteX6" fmla="*/ 387522 w 3913070"/>
              <a:gd name="connsiteY6" fmla="*/ 713825 h 33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070" h="3310827">
                <a:moveTo>
                  <a:pt x="1956535" y="0"/>
                </a:moveTo>
                <a:lnTo>
                  <a:pt x="3525548" y="713825"/>
                </a:lnTo>
                <a:lnTo>
                  <a:pt x="3913070" y="2317776"/>
                </a:lnTo>
                <a:lnTo>
                  <a:pt x="3074789" y="3310827"/>
                </a:lnTo>
                <a:lnTo>
                  <a:pt x="838282" y="3310827"/>
                </a:lnTo>
                <a:lnTo>
                  <a:pt x="0" y="2317776"/>
                </a:lnTo>
                <a:lnTo>
                  <a:pt x="387522" y="713825"/>
                </a:lnTo>
                <a:close/>
              </a:path>
            </a:pathLst>
          </a:custGeom>
          <a:noFill/>
          <a:ln>
            <a:noFill/>
          </a:ln>
          <a:extLst>
            <a:ext uri="{909E8E84-426E-40DD-AFC4-6F175D3DCCD1}">
              <a14:hiddenFill xmlns:a14="http://schemas.microsoft.com/office/drawing/2010/main">
                <a:solidFill>
                  <a:srgbClr val="FFFFFF"/>
                </a:solidFill>
              </a14:hiddenFill>
            </a:ext>
          </a:extLst>
        </p:spPr>
      </p:pic>
      <p:sp>
        <p:nvSpPr>
          <p:cNvPr id="13" name="Heptagon 12">
            <a:extLst>
              <a:ext uri="{FF2B5EF4-FFF2-40B4-BE49-F238E27FC236}">
                <a16:creationId xmlns:a16="http://schemas.microsoft.com/office/drawing/2014/main" id="{F07817E1-8036-430F-8021-CD621A12E361}"/>
              </a:ext>
            </a:extLst>
          </p:cNvPr>
          <p:cNvSpPr/>
          <p:nvPr/>
        </p:nvSpPr>
        <p:spPr>
          <a:xfrm rot="20015640">
            <a:off x="7303806" y="-1788441"/>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ptagon 13">
            <a:extLst>
              <a:ext uri="{FF2B5EF4-FFF2-40B4-BE49-F238E27FC236}">
                <a16:creationId xmlns:a16="http://schemas.microsoft.com/office/drawing/2014/main" id="{CD4B56B2-F5F8-403C-91CA-A1F10249CF4E}"/>
              </a:ext>
            </a:extLst>
          </p:cNvPr>
          <p:cNvSpPr/>
          <p:nvPr/>
        </p:nvSpPr>
        <p:spPr>
          <a:xfrm rot="962159">
            <a:off x="10236952" y="-450674"/>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ptagon 14">
            <a:extLst>
              <a:ext uri="{FF2B5EF4-FFF2-40B4-BE49-F238E27FC236}">
                <a16:creationId xmlns:a16="http://schemas.microsoft.com/office/drawing/2014/main" id="{F25A1B63-CA3E-4605-89DF-3D1FC2C75D90}"/>
              </a:ext>
            </a:extLst>
          </p:cNvPr>
          <p:cNvSpPr/>
          <p:nvPr/>
        </p:nvSpPr>
        <p:spPr>
          <a:xfrm rot="962159">
            <a:off x="5778598" y="-1149168"/>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ptagon 15">
            <a:extLst>
              <a:ext uri="{FF2B5EF4-FFF2-40B4-BE49-F238E27FC236}">
                <a16:creationId xmlns:a16="http://schemas.microsoft.com/office/drawing/2014/main" id="{DD789811-5BC6-4C7A-8078-B0B5F861014D}"/>
              </a:ext>
            </a:extLst>
          </p:cNvPr>
          <p:cNvSpPr/>
          <p:nvPr/>
        </p:nvSpPr>
        <p:spPr>
          <a:xfrm rot="962159">
            <a:off x="8865034" y="197909"/>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1AE20624-4A4D-437E-94CA-A9D34AA7212E}"/>
              </a:ext>
            </a:extLst>
          </p:cNvPr>
          <p:cNvSpPr/>
          <p:nvPr/>
        </p:nvSpPr>
        <p:spPr>
          <a:xfrm rot="4341951">
            <a:off x="7545899" y="-9775780"/>
            <a:ext cx="7120268" cy="5953525"/>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48412715-E2D9-4AB0-8AF3-EEF7A6AA5C87}"/>
              </a:ext>
            </a:extLst>
          </p:cNvPr>
          <p:cNvSpPr/>
          <p:nvPr/>
        </p:nvSpPr>
        <p:spPr>
          <a:xfrm rot="3703892">
            <a:off x="11131664" y="-7565583"/>
            <a:ext cx="7032832" cy="601408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2B16757-652D-4511-9A01-8C1B51C21DA3}"/>
              </a:ext>
            </a:extLst>
          </p:cNvPr>
          <p:cNvSpPr/>
          <p:nvPr/>
        </p:nvSpPr>
        <p:spPr>
          <a:xfrm rot="3051134">
            <a:off x="1683339" y="-9486833"/>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9F5AE89-9EED-4A65-9BAD-21FD71C39D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6" t="-5541" r="-16667" b="-3942"/>
          <a:stretch/>
        </p:blipFill>
        <p:spPr bwMode="auto">
          <a:xfrm rot="177014">
            <a:off x="5208592" y="-4779181"/>
            <a:ext cx="7921172" cy="5718740"/>
          </a:xfrm>
          <a:custGeom>
            <a:avLst/>
            <a:gdLst>
              <a:gd name="connsiteX0" fmla="*/ 5434593 w 5434593"/>
              <a:gd name="connsiteY0" fmla="*/ 0 h 5398722"/>
              <a:gd name="connsiteX1" fmla="*/ 4309354 w 5434593"/>
              <a:gd name="connsiteY1" fmla="*/ 5398722 h 5398722"/>
              <a:gd name="connsiteX2" fmla="*/ 0 w 5434593"/>
              <a:gd name="connsiteY2" fmla="*/ 936782 h 5398722"/>
              <a:gd name="connsiteX3" fmla="*/ 5434593 w 5434593"/>
              <a:gd name="connsiteY3" fmla="*/ 0 h 5398722"/>
            </a:gdLst>
            <a:ahLst/>
            <a:cxnLst>
              <a:cxn ang="0">
                <a:pos x="connsiteX0" y="connsiteY0"/>
              </a:cxn>
              <a:cxn ang="0">
                <a:pos x="connsiteX1" y="connsiteY1"/>
              </a:cxn>
              <a:cxn ang="0">
                <a:pos x="connsiteX2" y="connsiteY2"/>
              </a:cxn>
              <a:cxn ang="0">
                <a:pos x="connsiteX3" y="connsiteY3"/>
              </a:cxn>
            </a:cxnLst>
            <a:rect l="l" t="t" r="r" b="b"/>
            <a:pathLst>
              <a:path w="5434593" h="5398722">
                <a:moveTo>
                  <a:pt x="5434593" y="0"/>
                </a:moveTo>
                <a:lnTo>
                  <a:pt x="4309354" y="5398722"/>
                </a:lnTo>
                <a:lnTo>
                  <a:pt x="0" y="936782"/>
                </a:lnTo>
                <a:lnTo>
                  <a:pt x="5434593" y="0"/>
                </a:lnTo>
                <a:close/>
              </a:path>
            </a:pathLst>
          </a:custGeom>
          <a:noFill/>
          <a:ln w="762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85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Heptagon 27">
            <a:extLst>
              <a:ext uri="{FF2B5EF4-FFF2-40B4-BE49-F238E27FC236}">
                <a16:creationId xmlns:a16="http://schemas.microsoft.com/office/drawing/2014/main" id="{28C77B37-FA82-4098-A543-15C5AF62E778}"/>
              </a:ext>
            </a:extLst>
          </p:cNvPr>
          <p:cNvSpPr/>
          <p:nvPr/>
        </p:nvSpPr>
        <p:spPr>
          <a:xfrm rot="20444599">
            <a:off x="887983" y="3559255"/>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3799FDFF-7008-46A5-9820-8EFB0A5F98A8}"/>
              </a:ext>
            </a:extLst>
          </p:cNvPr>
          <p:cNvSpPr>
            <a:spLocks noGrp="1"/>
          </p:cNvSpPr>
          <p:nvPr>
            <p:ph type="subTitle" idx="1"/>
          </p:nvPr>
        </p:nvSpPr>
        <p:spPr>
          <a:xfrm>
            <a:off x="480513" y="1585108"/>
            <a:ext cx="5935797" cy="540592"/>
          </a:xfrm>
        </p:spPr>
        <p:txBody>
          <a:bodyPr/>
          <a:lstStyle/>
          <a:p>
            <a:pPr algn="l"/>
            <a:br>
              <a:rPr lang="vi-VN" sz="1200" dirty="0"/>
            </a:br>
            <a:endParaRPr lang="en-US" sz="1200" b="0" i="0" u="none" strike="noStrike" dirty="0">
              <a:solidFill>
                <a:schemeClr val="tx1"/>
              </a:solidFill>
              <a:effectLst/>
              <a:latin typeface="Raleway" panose="020B0604020202020204" charset="0"/>
            </a:endParaRPr>
          </a:p>
        </p:txBody>
      </p:sp>
      <p:sp>
        <p:nvSpPr>
          <p:cNvPr id="13" name="Google Shape;219;p35">
            <a:extLst>
              <a:ext uri="{FF2B5EF4-FFF2-40B4-BE49-F238E27FC236}">
                <a16:creationId xmlns:a16="http://schemas.microsoft.com/office/drawing/2014/main" id="{D0B612F1-3991-4A91-A323-F3D9D4230B3E}"/>
              </a:ext>
            </a:extLst>
          </p:cNvPr>
          <p:cNvSpPr txBox="1">
            <a:spLocks/>
          </p:cNvSpPr>
          <p:nvPr/>
        </p:nvSpPr>
        <p:spPr>
          <a:xfrm>
            <a:off x="453811" y="333480"/>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1600" b="1">
                <a:solidFill>
                  <a:srgbClr val="434343"/>
                </a:solidFill>
                <a:latin typeface="UTM Facebook" panose="02040403050506020204" pitchFamily="18" charset="0"/>
              </a:rPr>
              <a:t>                                 3.2. Nội dung xây dựng con người.</a:t>
            </a:r>
            <a:endParaRPr lang="en-US" sz="1600" b="1" dirty="0">
              <a:solidFill>
                <a:srgbClr val="434343"/>
              </a:solidFill>
              <a:latin typeface="UTM Facebook" panose="02040403050506020204" pitchFamily="18" charset="0"/>
            </a:endParaRPr>
          </a:p>
        </p:txBody>
      </p:sp>
      <p:sp>
        <p:nvSpPr>
          <p:cNvPr id="14" name="Title 2">
            <a:extLst>
              <a:ext uri="{FF2B5EF4-FFF2-40B4-BE49-F238E27FC236}">
                <a16:creationId xmlns:a16="http://schemas.microsoft.com/office/drawing/2014/main" id="{82EB59DF-737F-428B-8759-CD65A0284667}"/>
              </a:ext>
            </a:extLst>
          </p:cNvPr>
          <p:cNvSpPr txBox="1">
            <a:spLocks/>
          </p:cNvSpPr>
          <p:nvPr/>
        </p:nvSpPr>
        <p:spPr>
          <a:xfrm>
            <a:off x="1074306" y="849391"/>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US" sz="1600" b="0">
                <a:solidFill>
                  <a:srgbClr val="434343"/>
                </a:solidFill>
                <a:latin typeface="UTM Facebook" panose="02040403050506020204"/>
              </a:rPr>
              <a:t>Có ý thức làm chủ, tinh thần tập thể XHCN và tư tưởng “mình vì mọi người, mọi người vì mình ”.</a:t>
            </a:r>
            <a:endParaRPr lang="en-US" sz="1600" b="0" dirty="0">
              <a:solidFill>
                <a:srgbClr val="434343"/>
              </a:solidFill>
              <a:latin typeface="UTM Facebook" panose="02040403050506020204"/>
            </a:endParaRPr>
          </a:p>
        </p:txBody>
      </p:sp>
      <p:sp>
        <p:nvSpPr>
          <p:cNvPr id="29" name="Heptagon 28">
            <a:extLst>
              <a:ext uri="{FF2B5EF4-FFF2-40B4-BE49-F238E27FC236}">
                <a16:creationId xmlns:a16="http://schemas.microsoft.com/office/drawing/2014/main" id="{7F19A673-4433-4164-84E7-EF9FD24EFEAE}"/>
              </a:ext>
            </a:extLst>
          </p:cNvPr>
          <p:cNvSpPr/>
          <p:nvPr/>
        </p:nvSpPr>
        <p:spPr>
          <a:xfrm rot="962159">
            <a:off x="5778365" y="3546857"/>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ptagon 30">
            <a:extLst>
              <a:ext uri="{FF2B5EF4-FFF2-40B4-BE49-F238E27FC236}">
                <a16:creationId xmlns:a16="http://schemas.microsoft.com/office/drawing/2014/main" id="{2D5CADF0-E66F-4C82-A7E2-6906E5FFE51C}"/>
              </a:ext>
            </a:extLst>
          </p:cNvPr>
          <p:cNvSpPr/>
          <p:nvPr/>
        </p:nvSpPr>
        <p:spPr>
          <a:xfrm rot="962159">
            <a:off x="2524960" y="3941620"/>
            <a:ext cx="482949" cy="444810"/>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ptagon 36">
            <a:extLst>
              <a:ext uri="{FF2B5EF4-FFF2-40B4-BE49-F238E27FC236}">
                <a16:creationId xmlns:a16="http://schemas.microsoft.com/office/drawing/2014/main" id="{10149CD1-57DA-4EE6-A26B-164FECC0DF5F}"/>
              </a:ext>
            </a:extLst>
          </p:cNvPr>
          <p:cNvSpPr/>
          <p:nvPr/>
        </p:nvSpPr>
        <p:spPr>
          <a:xfrm rot="20015640">
            <a:off x="5678943" y="-473711"/>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ptagon 37">
            <a:extLst>
              <a:ext uri="{FF2B5EF4-FFF2-40B4-BE49-F238E27FC236}">
                <a16:creationId xmlns:a16="http://schemas.microsoft.com/office/drawing/2014/main" id="{5D301337-5436-4D88-BE9F-3FBDD5A8F25C}"/>
              </a:ext>
            </a:extLst>
          </p:cNvPr>
          <p:cNvSpPr/>
          <p:nvPr/>
        </p:nvSpPr>
        <p:spPr>
          <a:xfrm rot="962159">
            <a:off x="6531222" y="428481"/>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ptagon 38">
            <a:extLst>
              <a:ext uri="{FF2B5EF4-FFF2-40B4-BE49-F238E27FC236}">
                <a16:creationId xmlns:a16="http://schemas.microsoft.com/office/drawing/2014/main" id="{AF00DF79-19D5-465D-A0E6-5A042683102B}"/>
              </a:ext>
            </a:extLst>
          </p:cNvPr>
          <p:cNvSpPr/>
          <p:nvPr/>
        </p:nvSpPr>
        <p:spPr>
          <a:xfrm rot="962159">
            <a:off x="6202720" y="3918771"/>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ptagon 39">
            <a:extLst>
              <a:ext uri="{FF2B5EF4-FFF2-40B4-BE49-F238E27FC236}">
                <a16:creationId xmlns:a16="http://schemas.microsoft.com/office/drawing/2014/main" id="{831A3595-A7DD-4E69-8B9D-DE7CA7F9D705}"/>
              </a:ext>
            </a:extLst>
          </p:cNvPr>
          <p:cNvSpPr/>
          <p:nvPr/>
        </p:nvSpPr>
        <p:spPr>
          <a:xfrm rot="962159">
            <a:off x="-146188" y="-87430"/>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86BE930-6A98-410A-9EED-210F16F08240}"/>
              </a:ext>
            </a:extLst>
          </p:cNvPr>
          <p:cNvSpPr/>
          <p:nvPr/>
        </p:nvSpPr>
        <p:spPr>
          <a:xfrm>
            <a:off x="-3017520" y="-853441"/>
            <a:ext cx="1341120" cy="1236672"/>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A1CEC3-706D-4F0B-ADA0-79D99E3CD135}"/>
              </a:ext>
            </a:extLst>
          </p:cNvPr>
          <p:cNvSpPr/>
          <p:nvPr/>
        </p:nvSpPr>
        <p:spPr>
          <a:xfrm>
            <a:off x="5735242" y="7162324"/>
            <a:ext cx="1527554" cy="140255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E1095DF-82D6-42C6-A912-FF457DEE21DC}"/>
              </a:ext>
            </a:extLst>
          </p:cNvPr>
          <p:cNvPicPr>
            <a:picLocks noChangeAspect="1"/>
          </p:cNvPicPr>
          <p:nvPr/>
        </p:nvPicPr>
        <p:blipFill>
          <a:blip r:embed="rId3"/>
          <a:stretch>
            <a:fillRect/>
          </a:stretch>
        </p:blipFill>
        <p:spPr>
          <a:xfrm>
            <a:off x="584211" y="834333"/>
            <a:ext cx="359695" cy="365792"/>
          </a:xfrm>
          <a:prstGeom prst="rect">
            <a:avLst/>
          </a:prstGeom>
        </p:spPr>
      </p:pic>
      <p:sp>
        <p:nvSpPr>
          <p:cNvPr id="19" name="Title 2">
            <a:extLst>
              <a:ext uri="{FF2B5EF4-FFF2-40B4-BE49-F238E27FC236}">
                <a16:creationId xmlns:a16="http://schemas.microsoft.com/office/drawing/2014/main" id="{A20E8791-25B6-47FC-BED4-4BA736985F7B}"/>
              </a:ext>
            </a:extLst>
          </p:cNvPr>
          <p:cNvSpPr txBox="1">
            <a:spLocks/>
          </p:cNvSpPr>
          <p:nvPr/>
        </p:nvSpPr>
        <p:spPr>
          <a:xfrm>
            <a:off x="1050354" y="1353465"/>
            <a:ext cx="5503126" cy="5405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US" sz="1600" b="0">
                <a:solidFill>
                  <a:srgbClr val="434343"/>
                </a:solidFill>
                <a:latin typeface="UTM Facebook" panose="02040403050506020204"/>
              </a:rPr>
              <a:t>Cần kiệm xây dựng đất nước, hăng hái bảo vệ Tổ Quốc.</a:t>
            </a:r>
            <a:endParaRPr lang="en-US" sz="1600" b="0" dirty="0">
              <a:solidFill>
                <a:srgbClr val="434343"/>
              </a:solidFill>
              <a:latin typeface="UTM Facebook" panose="02040403050506020204"/>
            </a:endParaRPr>
          </a:p>
        </p:txBody>
      </p:sp>
      <p:sp>
        <p:nvSpPr>
          <p:cNvPr id="21" name="Title 2">
            <a:extLst>
              <a:ext uri="{FF2B5EF4-FFF2-40B4-BE49-F238E27FC236}">
                <a16:creationId xmlns:a16="http://schemas.microsoft.com/office/drawing/2014/main" id="{13FC68F6-0E1F-4ED9-9F83-AC8A7702599F}"/>
              </a:ext>
            </a:extLst>
          </p:cNvPr>
          <p:cNvSpPr txBox="1">
            <a:spLocks/>
          </p:cNvSpPr>
          <p:nvPr/>
        </p:nvSpPr>
        <p:spPr>
          <a:xfrm>
            <a:off x="1050354" y="2014609"/>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US" sz="1600" b="0">
                <a:solidFill>
                  <a:srgbClr val="434343"/>
                </a:solidFill>
                <a:latin typeface="UTM Facebook" panose="02040403050506020204"/>
              </a:rPr>
              <a:t>Có lòng yêu nước nồng nàn, tinh thần quốc tế trong sáng.</a:t>
            </a:r>
            <a:endParaRPr lang="en-US" sz="1600" b="0" dirty="0">
              <a:solidFill>
                <a:srgbClr val="434343"/>
              </a:solidFill>
              <a:latin typeface="UTM Facebook" panose="02040403050506020204"/>
            </a:endParaRPr>
          </a:p>
        </p:txBody>
      </p:sp>
      <p:sp>
        <p:nvSpPr>
          <p:cNvPr id="23" name="Title 2">
            <a:extLst>
              <a:ext uri="{FF2B5EF4-FFF2-40B4-BE49-F238E27FC236}">
                <a16:creationId xmlns:a16="http://schemas.microsoft.com/office/drawing/2014/main" id="{E5CD9A46-71E8-4578-AF72-DD0B2A6D2F6C}"/>
              </a:ext>
            </a:extLst>
          </p:cNvPr>
          <p:cNvSpPr txBox="1">
            <a:spLocks/>
          </p:cNvSpPr>
          <p:nvPr/>
        </p:nvSpPr>
        <p:spPr>
          <a:xfrm>
            <a:off x="1067859" y="2822298"/>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US" sz="1600" b="0">
                <a:solidFill>
                  <a:srgbClr val="434343"/>
                </a:solidFill>
                <a:latin typeface="UTM Facebook" panose="02040403050506020204"/>
              </a:rPr>
              <a:t>Có phương pháp làm việc khoa học, phong cách quần chúng, dân chủ, nêu gương.</a:t>
            </a:r>
            <a:endParaRPr lang="en-US" sz="1600" b="0" dirty="0">
              <a:solidFill>
                <a:srgbClr val="434343"/>
              </a:solidFill>
              <a:latin typeface="UTM Facebook" panose="02040403050506020204"/>
            </a:endParaRPr>
          </a:p>
        </p:txBody>
      </p:sp>
      <p:pic>
        <p:nvPicPr>
          <p:cNvPr id="5" name="Picture 4">
            <a:extLst>
              <a:ext uri="{FF2B5EF4-FFF2-40B4-BE49-F238E27FC236}">
                <a16:creationId xmlns:a16="http://schemas.microsoft.com/office/drawing/2014/main" id="{461F3AA4-7251-4AF6-9C99-B474D9105222}"/>
              </a:ext>
            </a:extLst>
          </p:cNvPr>
          <p:cNvPicPr>
            <a:picLocks noChangeAspect="1"/>
          </p:cNvPicPr>
          <p:nvPr/>
        </p:nvPicPr>
        <p:blipFill>
          <a:blip r:embed="rId3"/>
          <a:stretch>
            <a:fillRect/>
          </a:stretch>
        </p:blipFill>
        <p:spPr>
          <a:xfrm>
            <a:off x="584210" y="1489612"/>
            <a:ext cx="359695" cy="365792"/>
          </a:xfrm>
          <a:prstGeom prst="rect">
            <a:avLst/>
          </a:prstGeom>
        </p:spPr>
      </p:pic>
      <p:pic>
        <p:nvPicPr>
          <p:cNvPr id="6" name="Picture 5">
            <a:extLst>
              <a:ext uri="{FF2B5EF4-FFF2-40B4-BE49-F238E27FC236}">
                <a16:creationId xmlns:a16="http://schemas.microsoft.com/office/drawing/2014/main" id="{E4E52C5F-5B3C-4BD0-8531-792D528A862C}"/>
              </a:ext>
            </a:extLst>
          </p:cNvPr>
          <p:cNvPicPr>
            <a:picLocks noChangeAspect="1"/>
          </p:cNvPicPr>
          <p:nvPr/>
        </p:nvPicPr>
        <p:blipFill>
          <a:blip r:embed="rId3"/>
          <a:stretch>
            <a:fillRect/>
          </a:stretch>
        </p:blipFill>
        <p:spPr>
          <a:xfrm>
            <a:off x="584210" y="2170562"/>
            <a:ext cx="359695" cy="365792"/>
          </a:xfrm>
          <a:prstGeom prst="rect">
            <a:avLst/>
          </a:prstGeom>
        </p:spPr>
      </p:pic>
      <p:pic>
        <p:nvPicPr>
          <p:cNvPr id="24" name="Picture 23">
            <a:extLst>
              <a:ext uri="{FF2B5EF4-FFF2-40B4-BE49-F238E27FC236}">
                <a16:creationId xmlns:a16="http://schemas.microsoft.com/office/drawing/2014/main" id="{D59CB331-3768-4E09-9DA0-41B1893D2580}"/>
              </a:ext>
            </a:extLst>
          </p:cNvPr>
          <p:cNvPicPr>
            <a:picLocks noChangeAspect="1"/>
          </p:cNvPicPr>
          <p:nvPr/>
        </p:nvPicPr>
        <p:blipFill>
          <a:blip r:embed="rId3"/>
          <a:stretch>
            <a:fillRect/>
          </a:stretch>
        </p:blipFill>
        <p:spPr>
          <a:xfrm>
            <a:off x="599427" y="2730499"/>
            <a:ext cx="359695" cy="365792"/>
          </a:xfrm>
          <a:prstGeom prst="rect">
            <a:avLst/>
          </a:prstGeom>
        </p:spPr>
      </p:pic>
    </p:spTree>
    <p:extLst>
      <p:ext uri="{BB962C8B-B14F-4D97-AF65-F5344CB8AC3E}">
        <p14:creationId xmlns:p14="http://schemas.microsoft.com/office/powerpoint/2010/main" val="185839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p:bldP spid="19" grpId="0"/>
      <p:bldP spid="21"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8"/>
          <p:cNvSpPr txBox="1">
            <a:spLocks noGrp="1"/>
          </p:cNvSpPr>
          <p:nvPr>
            <p:ph type="title"/>
          </p:nvPr>
        </p:nvSpPr>
        <p:spPr>
          <a:xfrm>
            <a:off x="233775" y="2094889"/>
            <a:ext cx="6390450" cy="1094400"/>
          </a:xfrm>
          <a:prstGeom prst="rect">
            <a:avLst/>
          </a:prstGeom>
        </p:spPr>
        <p:txBody>
          <a:bodyPr spcFirstLastPara="1" wrap="square" lIns="68569" tIns="68569" rIns="68569" bIns="68569" anchor="b" anchorCtr="0">
            <a:noAutofit/>
          </a:bodyPr>
          <a:lstStyle/>
          <a:p>
            <a:r>
              <a:rPr lang="en-US" sz="3200" b="1">
                <a:latin typeface="UTM Facebook" panose="02040403050506020204" pitchFamily="18" charset="0"/>
              </a:rPr>
              <a:t>3.3. </a:t>
            </a:r>
            <a:br>
              <a:rPr lang="en-US" sz="3200" b="1">
                <a:latin typeface="UTM Facebook" panose="02040403050506020204" pitchFamily="18" charset="0"/>
              </a:rPr>
            </a:br>
            <a:r>
              <a:rPr lang="en-US" sz="3200" b="1">
                <a:latin typeface="UTM Facebook" panose="02040403050506020204" pitchFamily="18" charset="0"/>
              </a:rPr>
              <a:t>Phương pháp xây dựng con người</a:t>
            </a:r>
            <a:br>
              <a:rPr lang="en-US" sz="2800" b="1">
                <a:latin typeface="UTM Facebook" panose="02040403050506020204" pitchFamily="18" charset="0"/>
              </a:rPr>
            </a:br>
            <a:endParaRPr sz="2800"/>
          </a:p>
        </p:txBody>
      </p:sp>
      <p:sp>
        <p:nvSpPr>
          <p:cNvPr id="6" name="Google Shape;470;p48">
            <a:extLst>
              <a:ext uri="{FF2B5EF4-FFF2-40B4-BE49-F238E27FC236}">
                <a16:creationId xmlns:a16="http://schemas.microsoft.com/office/drawing/2014/main" id="{3850FD4F-3589-4794-9DFC-D4C3FEB17C5E}"/>
              </a:ext>
            </a:extLst>
          </p:cNvPr>
          <p:cNvSpPr txBox="1">
            <a:spLocks/>
          </p:cNvSpPr>
          <p:nvPr/>
        </p:nvSpPr>
        <p:spPr>
          <a:xfrm>
            <a:off x="3967575" y="-2303610"/>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r>
              <a:rPr lang="en-US"/>
              <a:t>Thanks for whatching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19;p35">
            <a:extLst>
              <a:ext uri="{FF2B5EF4-FFF2-40B4-BE49-F238E27FC236}">
                <a16:creationId xmlns:a16="http://schemas.microsoft.com/office/drawing/2014/main" id="{D0B612F1-3991-4A91-A323-F3D9D4230B3E}"/>
              </a:ext>
            </a:extLst>
          </p:cNvPr>
          <p:cNvSpPr txBox="1">
            <a:spLocks/>
          </p:cNvSpPr>
          <p:nvPr/>
        </p:nvSpPr>
        <p:spPr>
          <a:xfrm>
            <a:off x="562035" y="280521"/>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000" b="1" dirty="0">
                <a:solidFill>
                  <a:srgbClr val="434343"/>
                </a:solidFill>
                <a:latin typeface="UTM Facebook" panose="02040403050506020204" pitchFamily="18" charset="0"/>
              </a:rPr>
              <a:t>3</a:t>
            </a:r>
            <a:r>
              <a:rPr lang="en-US" sz="2000" b="1">
                <a:solidFill>
                  <a:srgbClr val="434343"/>
                </a:solidFill>
                <a:latin typeface="UTM Facebook" panose="02040403050506020204" pitchFamily="18" charset="0"/>
              </a:rPr>
              <a:t>. 3. Phương pháp xây dựng con người</a:t>
            </a:r>
            <a:endParaRPr lang="en-US" sz="2000" b="1" dirty="0">
              <a:solidFill>
                <a:srgbClr val="434343"/>
              </a:solidFill>
              <a:latin typeface="UTM Facebook" panose="02040403050506020204" pitchFamily="18" charset="0"/>
            </a:endParaRPr>
          </a:p>
        </p:txBody>
      </p:sp>
      <p:sp>
        <p:nvSpPr>
          <p:cNvPr id="11" name="Title 2">
            <a:extLst>
              <a:ext uri="{FF2B5EF4-FFF2-40B4-BE49-F238E27FC236}">
                <a16:creationId xmlns:a16="http://schemas.microsoft.com/office/drawing/2014/main" id="{81B11386-E7EE-451D-B453-76E5EB81565C}"/>
              </a:ext>
            </a:extLst>
          </p:cNvPr>
          <p:cNvSpPr txBox="1">
            <a:spLocks/>
          </p:cNvSpPr>
          <p:nvPr/>
        </p:nvSpPr>
        <p:spPr>
          <a:xfrm>
            <a:off x="588285" y="682838"/>
            <a:ext cx="3257525" cy="13817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l" fontAlgn="base"/>
            <a:r>
              <a:rPr lang="en-US" sz="1600" b="0">
                <a:latin typeface="UTM Facebook" panose="02040403050506020204" pitchFamily="18" charset="0"/>
              </a:rPr>
              <a:t>Mỗi người tự rèn luyện, tu dưỡng ý thức, kết hợp chặt chẽ với xây dựng cơ chế, tính khoa học của bộ máy và tạo dựng nền dân chủ.</a:t>
            </a:r>
            <a:endParaRPr lang="en-US" sz="1600" b="0" dirty="0">
              <a:latin typeface="UTM Facebook" panose="02040403050506020204" pitchFamily="18" charset="0"/>
            </a:endParaRPr>
          </a:p>
        </p:txBody>
      </p:sp>
      <p:sp>
        <p:nvSpPr>
          <p:cNvPr id="18" name="Rectangle 17">
            <a:extLst>
              <a:ext uri="{FF2B5EF4-FFF2-40B4-BE49-F238E27FC236}">
                <a16:creationId xmlns:a16="http://schemas.microsoft.com/office/drawing/2014/main" id="{8151A652-57A3-4CAE-B8EA-65D7BC7B4D23}"/>
              </a:ext>
            </a:extLst>
          </p:cNvPr>
          <p:cNvSpPr/>
          <p:nvPr/>
        </p:nvSpPr>
        <p:spPr>
          <a:xfrm>
            <a:off x="0" y="-1"/>
            <a:ext cx="959359" cy="404603"/>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EC87CB-F635-40D1-8D07-866865569DB2}"/>
              </a:ext>
            </a:extLst>
          </p:cNvPr>
          <p:cNvSpPr/>
          <p:nvPr/>
        </p:nvSpPr>
        <p:spPr>
          <a:xfrm>
            <a:off x="5898641" y="4693444"/>
            <a:ext cx="959359" cy="436939"/>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ptagon 15">
            <a:extLst>
              <a:ext uri="{FF2B5EF4-FFF2-40B4-BE49-F238E27FC236}">
                <a16:creationId xmlns:a16="http://schemas.microsoft.com/office/drawing/2014/main" id="{FB7C2F32-37D2-4916-83EB-8DAB0714F0F0}"/>
              </a:ext>
            </a:extLst>
          </p:cNvPr>
          <p:cNvSpPr/>
          <p:nvPr/>
        </p:nvSpPr>
        <p:spPr>
          <a:xfrm rot="20444599">
            <a:off x="5891966" y="7597524"/>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ptagon 19">
            <a:extLst>
              <a:ext uri="{FF2B5EF4-FFF2-40B4-BE49-F238E27FC236}">
                <a16:creationId xmlns:a16="http://schemas.microsoft.com/office/drawing/2014/main" id="{15D913EA-5EAB-44DF-A4DE-F69F6093000F}"/>
              </a:ext>
            </a:extLst>
          </p:cNvPr>
          <p:cNvSpPr/>
          <p:nvPr/>
        </p:nvSpPr>
        <p:spPr>
          <a:xfrm rot="962159">
            <a:off x="13257258" y="3207481"/>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ptagon 24">
            <a:extLst>
              <a:ext uri="{FF2B5EF4-FFF2-40B4-BE49-F238E27FC236}">
                <a16:creationId xmlns:a16="http://schemas.microsoft.com/office/drawing/2014/main" id="{BD7D0A7C-1765-4AEC-97DC-9A83C10F0ABB}"/>
              </a:ext>
            </a:extLst>
          </p:cNvPr>
          <p:cNvSpPr/>
          <p:nvPr/>
        </p:nvSpPr>
        <p:spPr>
          <a:xfrm rot="20015640">
            <a:off x="8264400" y="-2300896"/>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ptagon 25">
            <a:extLst>
              <a:ext uri="{FF2B5EF4-FFF2-40B4-BE49-F238E27FC236}">
                <a16:creationId xmlns:a16="http://schemas.microsoft.com/office/drawing/2014/main" id="{1ACFD050-0387-4964-9BC1-179ED7B9755D}"/>
              </a:ext>
            </a:extLst>
          </p:cNvPr>
          <p:cNvSpPr/>
          <p:nvPr/>
        </p:nvSpPr>
        <p:spPr>
          <a:xfrm rot="962159">
            <a:off x="11150359" y="1160934"/>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ptagon 26">
            <a:extLst>
              <a:ext uri="{FF2B5EF4-FFF2-40B4-BE49-F238E27FC236}">
                <a16:creationId xmlns:a16="http://schemas.microsoft.com/office/drawing/2014/main" id="{3BD24993-75FB-4B09-A41D-13F5723BF84A}"/>
              </a:ext>
            </a:extLst>
          </p:cNvPr>
          <p:cNvSpPr/>
          <p:nvPr/>
        </p:nvSpPr>
        <p:spPr>
          <a:xfrm rot="962159">
            <a:off x="5992260" y="-1756291"/>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DE3CBEA-29EB-4234-A243-BE2D928CF75A}"/>
              </a:ext>
            </a:extLst>
          </p:cNvPr>
          <p:cNvPicPr>
            <a:picLocks noChangeAspect="1"/>
          </p:cNvPicPr>
          <p:nvPr/>
        </p:nvPicPr>
        <p:blipFill>
          <a:blip r:embed="rId2"/>
          <a:stretch>
            <a:fillRect/>
          </a:stretch>
        </p:blipFill>
        <p:spPr>
          <a:xfrm>
            <a:off x="388231" y="1082379"/>
            <a:ext cx="91448" cy="121931"/>
          </a:xfrm>
          <a:prstGeom prst="rect">
            <a:avLst/>
          </a:prstGeom>
        </p:spPr>
      </p:pic>
      <p:pic>
        <p:nvPicPr>
          <p:cNvPr id="5" name="Picture 4">
            <a:extLst>
              <a:ext uri="{FF2B5EF4-FFF2-40B4-BE49-F238E27FC236}">
                <a16:creationId xmlns:a16="http://schemas.microsoft.com/office/drawing/2014/main" id="{A0CEEB2A-216F-4C69-960D-797D2E81936E}"/>
              </a:ext>
            </a:extLst>
          </p:cNvPr>
          <p:cNvPicPr>
            <a:picLocks noChangeAspect="1"/>
          </p:cNvPicPr>
          <p:nvPr/>
        </p:nvPicPr>
        <p:blipFill>
          <a:blip r:embed="rId2"/>
          <a:stretch>
            <a:fillRect/>
          </a:stretch>
        </p:blipFill>
        <p:spPr>
          <a:xfrm>
            <a:off x="393125" y="2333711"/>
            <a:ext cx="91448" cy="121931"/>
          </a:xfrm>
          <a:prstGeom prst="rect">
            <a:avLst/>
          </a:prstGeom>
        </p:spPr>
      </p:pic>
      <p:pic>
        <p:nvPicPr>
          <p:cNvPr id="6" name="Picture 5">
            <a:extLst>
              <a:ext uri="{FF2B5EF4-FFF2-40B4-BE49-F238E27FC236}">
                <a16:creationId xmlns:a16="http://schemas.microsoft.com/office/drawing/2014/main" id="{FDC82FDD-8B57-4644-B06A-A8A52DE41BED}"/>
              </a:ext>
            </a:extLst>
          </p:cNvPr>
          <p:cNvPicPr>
            <a:picLocks noChangeAspect="1"/>
          </p:cNvPicPr>
          <p:nvPr/>
        </p:nvPicPr>
        <p:blipFill>
          <a:blip r:embed="rId2"/>
          <a:stretch>
            <a:fillRect/>
          </a:stretch>
        </p:blipFill>
        <p:spPr>
          <a:xfrm>
            <a:off x="388231" y="2944395"/>
            <a:ext cx="91448" cy="121931"/>
          </a:xfrm>
          <a:prstGeom prst="rect">
            <a:avLst/>
          </a:prstGeom>
        </p:spPr>
      </p:pic>
      <p:pic>
        <p:nvPicPr>
          <p:cNvPr id="8" name="Picture 7" descr="A person standing in front of a group of people sitting at a table&#10;&#10;Description automatically generated with medium confidence">
            <a:extLst>
              <a:ext uri="{FF2B5EF4-FFF2-40B4-BE49-F238E27FC236}">
                <a16:creationId xmlns:a16="http://schemas.microsoft.com/office/drawing/2014/main" id="{855AA5AA-CC7C-4035-B742-250983A52A91}"/>
              </a:ext>
            </a:extLst>
          </p:cNvPr>
          <p:cNvPicPr>
            <a:picLocks noChangeAspect="1"/>
          </p:cNvPicPr>
          <p:nvPr/>
        </p:nvPicPr>
        <p:blipFill>
          <a:blip r:embed="rId3"/>
          <a:stretch>
            <a:fillRect/>
          </a:stretch>
        </p:blipFill>
        <p:spPr>
          <a:xfrm>
            <a:off x="3850704" y="869935"/>
            <a:ext cx="3463371" cy="3666896"/>
          </a:xfrm>
          <a:prstGeom prst="rect">
            <a:avLst/>
          </a:prstGeom>
        </p:spPr>
      </p:pic>
      <p:sp>
        <p:nvSpPr>
          <p:cNvPr id="30" name="Title 2">
            <a:extLst>
              <a:ext uri="{FF2B5EF4-FFF2-40B4-BE49-F238E27FC236}">
                <a16:creationId xmlns:a16="http://schemas.microsoft.com/office/drawing/2014/main" id="{FB8DF36C-53B5-4D19-BD54-10187590074B}"/>
              </a:ext>
            </a:extLst>
          </p:cNvPr>
          <p:cNvSpPr txBox="1">
            <a:spLocks/>
          </p:cNvSpPr>
          <p:nvPr/>
        </p:nvSpPr>
        <p:spPr>
          <a:xfrm>
            <a:off x="536429" y="2146859"/>
            <a:ext cx="3257525" cy="64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l" fontAlgn="base"/>
            <a:r>
              <a:rPr lang="en-US" sz="1600" b="0">
                <a:latin typeface="UTM Facebook" panose="02040403050506020204" pitchFamily="18" charset="0"/>
              </a:rPr>
              <a:t>Biện pháp giáo dục có một vị trí quan trọng</a:t>
            </a:r>
            <a:endParaRPr lang="en-US" sz="1600" b="0" dirty="0">
              <a:latin typeface="UTM Facebook" panose="02040403050506020204" pitchFamily="18" charset="0"/>
            </a:endParaRPr>
          </a:p>
        </p:txBody>
      </p:sp>
      <p:sp>
        <p:nvSpPr>
          <p:cNvPr id="32" name="Title 2">
            <a:extLst>
              <a:ext uri="{FF2B5EF4-FFF2-40B4-BE49-F238E27FC236}">
                <a16:creationId xmlns:a16="http://schemas.microsoft.com/office/drawing/2014/main" id="{E1D4BC9D-153C-4AFC-8F2F-D0BBB4F05916}"/>
              </a:ext>
            </a:extLst>
          </p:cNvPr>
          <p:cNvSpPr txBox="1">
            <a:spLocks/>
          </p:cNvSpPr>
          <p:nvPr/>
        </p:nvSpPr>
        <p:spPr>
          <a:xfrm>
            <a:off x="536428" y="2786868"/>
            <a:ext cx="3257525" cy="64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l" fontAlgn="base"/>
            <a:r>
              <a:rPr lang="en-US" sz="1600" b="0">
                <a:latin typeface="UTM Facebook" panose="02040403050506020204" pitchFamily="18" charset="0"/>
              </a:rPr>
              <a:t>Chú trọng vai trò của tổ chức Đảng, chính quyền, đoàn thể quần chúng.</a:t>
            </a:r>
            <a:endParaRPr lang="en-US" sz="1600" b="0" dirty="0">
              <a:latin typeface="UTM Facebook" panose="02040403050506020204" pitchFamily="18" charset="0"/>
            </a:endParaRPr>
          </a:p>
        </p:txBody>
      </p:sp>
    </p:spTree>
    <p:extLst>
      <p:ext uri="{BB962C8B-B14F-4D97-AF65-F5344CB8AC3E}">
        <p14:creationId xmlns:p14="http://schemas.microsoft.com/office/powerpoint/2010/main" val="3727513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p:bldP spid="32" grpId="0"/>
    </p:bldLst>
  </p:timing>
</p:sld>
</file>

<file path=ppt/theme/theme1.xml><?xml version="1.0" encoding="utf-8"?>
<a:theme xmlns:a="http://schemas.openxmlformats.org/drawingml/2006/main" name="Law Lesson by Slidesgo">
  <a:themeElements>
    <a:clrScheme name="Simple Light">
      <a:dk1>
        <a:srgbClr val="000000"/>
      </a:dk1>
      <a:lt1>
        <a:srgbClr val="FFFFFF"/>
      </a:lt1>
      <a:dk2>
        <a:srgbClr val="434343"/>
      </a:dk2>
      <a:lt2>
        <a:srgbClr val="EEEEEE"/>
      </a:lt2>
      <a:accent1>
        <a:srgbClr val="434343"/>
      </a:accent1>
      <a:accent2>
        <a:srgbClr val="EEEEEE"/>
      </a:accent2>
      <a:accent3>
        <a:srgbClr val="999999"/>
      </a:accent3>
      <a:accent4>
        <a:srgbClr val="B7B7B7"/>
      </a:accent4>
      <a:accent5>
        <a:srgbClr val="CCCCCC"/>
      </a:accent5>
      <a:accent6>
        <a:srgbClr val="EFEFE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4F0EE7A881DD4DA715A88737DFF925" ma:contentTypeVersion="2" ma:contentTypeDescription="Create a new document." ma:contentTypeScope="" ma:versionID="b1756946d2d0612732c8b7d0d48602e0">
  <xsd:schema xmlns:xsd="http://www.w3.org/2001/XMLSchema" xmlns:xs="http://www.w3.org/2001/XMLSchema" xmlns:p="http://schemas.microsoft.com/office/2006/metadata/properties" xmlns:ns3="00b5ddb2-e22c-4783-8ae4-147bb50c72d4" targetNamespace="http://schemas.microsoft.com/office/2006/metadata/properties" ma:root="true" ma:fieldsID="728a6a09e1fe1f909bea6f3c2b8469f2" ns3:_="">
    <xsd:import namespace="00b5ddb2-e22c-4783-8ae4-147bb50c72d4"/>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b5ddb2-e22c-4783-8ae4-147bb50c7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E9329C-5642-4BF6-9EFF-2DE296D1404D}">
  <ds:schemaRefs>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purl.org/dc/dcmitype/"/>
    <ds:schemaRef ds:uri="http://schemas.microsoft.com/office/infopath/2007/PartnerControls"/>
    <ds:schemaRef ds:uri="http://schemas.openxmlformats.org/package/2006/metadata/core-properties"/>
    <ds:schemaRef ds:uri="00b5ddb2-e22c-4783-8ae4-147bb50c72d4"/>
  </ds:schemaRefs>
</ds:datastoreItem>
</file>

<file path=customXml/itemProps2.xml><?xml version="1.0" encoding="utf-8"?>
<ds:datastoreItem xmlns:ds="http://schemas.openxmlformats.org/officeDocument/2006/customXml" ds:itemID="{C6BE3897-4402-4470-B1D1-D58D41AAE50D}">
  <ds:schemaRefs>
    <ds:schemaRef ds:uri="http://schemas.microsoft.com/sharepoint/v3/contenttype/forms"/>
  </ds:schemaRefs>
</ds:datastoreItem>
</file>

<file path=customXml/itemProps3.xml><?xml version="1.0" encoding="utf-8"?>
<ds:datastoreItem xmlns:ds="http://schemas.openxmlformats.org/officeDocument/2006/customXml" ds:itemID="{FBF8E595-E7E1-4564-BBD8-9AE8A6001681}">
  <ds:schemaRefs>
    <ds:schemaRef ds:uri="00b5ddb2-e22c-4783-8ae4-147bb50c72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908</TotalTime>
  <Words>1516</Words>
  <Application>Microsoft Office PowerPoint</Application>
  <PresentationFormat>Custom</PresentationFormat>
  <Paragraphs>122</Paragraphs>
  <Slides>19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UTM Facebook</vt:lpstr>
      <vt:lpstr>Arial</vt:lpstr>
      <vt:lpstr>Roboto Condensed</vt:lpstr>
      <vt:lpstr>Wingdings</vt:lpstr>
      <vt:lpstr>Raleway</vt:lpstr>
      <vt:lpstr>Staatliches</vt:lpstr>
      <vt:lpstr>Law Lesson by Slidesgo</vt:lpstr>
      <vt:lpstr>NỘI DUNG </vt:lpstr>
      <vt:lpstr>PowerPoint Presentation</vt:lpstr>
      <vt:lpstr>PowerPoint Presentation</vt:lpstr>
      <vt:lpstr> </vt:lpstr>
      <vt:lpstr>3.1.2. “Muốn xây dựng CNXH, trước hết cần phải có những con người XHCN ”.</vt:lpstr>
      <vt:lpstr>PowerPoint Presentation</vt:lpstr>
      <vt:lpstr>PowerPoint Presentation</vt:lpstr>
      <vt:lpstr>3.3.  Phương pháp xây dựng con người </vt:lpstr>
      <vt:lpstr>PowerPoint Presentation</vt:lpstr>
      <vt:lpstr>NỘI DUNG </vt:lpstr>
      <vt:lpstr>PowerPoint Presentation</vt:lpstr>
      <vt:lpstr>4.1. Việc xây dựng con người Việt Nam hiện nay. </vt:lpstr>
      <vt:lpstr>PowerPoint Presentation</vt:lpstr>
      <vt:lpstr>PowerPoint Presentation</vt:lpstr>
      <vt:lpstr>PowerPoint Presentation</vt:lpstr>
      <vt:lpstr>PowerPoint Presentation</vt:lpstr>
      <vt:lpstr>PowerPoint Presentation</vt:lpstr>
      <vt:lpstr>Nhóm 5</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6</dc:title>
  <cp:lastModifiedBy>Hoang Trung Son</cp:lastModifiedBy>
  <cp:revision>20</cp:revision>
  <dcterms:modified xsi:type="dcterms:W3CDTF">2021-10-25T15:55:18Z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0x010100D34F0EE7A881DD4DA715A88737DFF925</vt:lpwstr>
  </property>
</Properties>
</file>